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75" r:id="rId4"/>
    <p:sldId id="273" r:id="rId5"/>
    <p:sldId id="272" r:id="rId6"/>
    <p:sldId id="277" r:id="rId7"/>
    <p:sldId id="269" r:id="rId8"/>
    <p:sldId id="276" r:id="rId9"/>
    <p:sldId id="279" r:id="rId10"/>
    <p:sldId id="271" r:id="rId11"/>
    <p:sldId id="278" r:id="rId12"/>
    <p:sldId id="26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0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42F01-D223-4317-B995-F6D4E3568BA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30F49B5-5979-425D-9104-A3D76B4A178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Cold Atoms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E0908-4CC1-4C8C-89AC-C5080A7A54CE}" type="parTrans" cxnId="{37EB79EC-41E8-4EAB-B85A-FE373A49A27A}">
      <dgm:prSet/>
      <dgm:spPr/>
      <dgm:t>
        <a:bodyPr/>
        <a:lstStyle/>
        <a:p>
          <a:endParaRPr lang="en-US"/>
        </a:p>
      </dgm:t>
    </dgm:pt>
    <dgm:pt modelId="{C3DF1DB0-7921-4BB8-9817-2679BC44D0BA}" type="sibTrans" cxnId="{37EB79EC-41E8-4EAB-B85A-FE373A49A27A}">
      <dgm:prSet/>
      <dgm:spPr/>
      <dgm:t>
        <a:bodyPr/>
        <a:lstStyle/>
        <a:p>
          <a:endParaRPr lang="en-US"/>
        </a:p>
      </dgm:t>
    </dgm:pt>
    <dgm:pt modelId="{045CBE70-E017-48B7-A428-76AD2F8C6DB7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Circuits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263EDD-3FE8-429D-9A46-064212FC933B}" type="parTrans" cxnId="{69FEF364-F911-41D8-9E50-10C5E4EB6300}">
      <dgm:prSet/>
      <dgm:spPr/>
      <dgm:t>
        <a:bodyPr/>
        <a:lstStyle/>
        <a:p>
          <a:endParaRPr lang="en-US"/>
        </a:p>
      </dgm:t>
    </dgm:pt>
    <dgm:pt modelId="{8631011A-222F-4692-A427-C1C0469155B9}" type="sibTrans" cxnId="{69FEF364-F911-41D8-9E50-10C5E4EB6300}">
      <dgm:prSet/>
      <dgm:spPr/>
      <dgm:t>
        <a:bodyPr/>
        <a:lstStyle/>
        <a:p>
          <a:endParaRPr lang="en-US"/>
        </a:p>
      </dgm:t>
    </dgm:pt>
    <dgm:pt modelId="{E6D8071A-8211-4596-A0A7-9F50CFC371DF}">
      <dgm:prSet phldrT="[Text]"/>
      <dgm:spPr>
        <a:solidFill>
          <a:srgbClr val="FF7C80"/>
        </a:solidFill>
      </dgm:spPr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Trapped 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7D3FB-218A-445E-ADCA-AD107A798D8A}" type="parTrans" cxnId="{D2EBE0E5-7613-4A7A-8E45-8027E7F6AED4}">
      <dgm:prSet/>
      <dgm:spPr/>
      <dgm:t>
        <a:bodyPr/>
        <a:lstStyle/>
        <a:p>
          <a:endParaRPr lang="en-US"/>
        </a:p>
      </dgm:t>
    </dgm:pt>
    <dgm:pt modelId="{CDC95123-5A10-4B5D-8B3E-FD0AD203AEBC}" type="sibTrans" cxnId="{D2EBE0E5-7613-4A7A-8E45-8027E7F6AED4}">
      <dgm:prSet/>
      <dgm:spPr/>
      <dgm:t>
        <a:bodyPr/>
        <a:lstStyle/>
        <a:p>
          <a:endParaRPr lang="en-US"/>
        </a:p>
      </dgm:t>
    </dgm:pt>
    <dgm:pt modelId="{D9E84926-A45C-465F-8CEA-43480952EEF4}" type="pres">
      <dgm:prSet presAssocID="{B4C42F01-D223-4317-B995-F6D4E3568BA3}" presName="compositeShape" presStyleCnt="0">
        <dgm:presLayoutVars>
          <dgm:chMax val="7"/>
          <dgm:dir/>
          <dgm:resizeHandles val="exact"/>
        </dgm:presLayoutVars>
      </dgm:prSet>
      <dgm:spPr/>
    </dgm:pt>
    <dgm:pt modelId="{5EC538FD-85B1-48ED-8ACB-B8B3F784D363}" type="pres">
      <dgm:prSet presAssocID="{B4C42F01-D223-4317-B995-F6D4E3568BA3}" presName="wedge1" presStyleLbl="node1" presStyleIdx="0" presStyleCnt="3"/>
      <dgm:spPr/>
      <dgm:t>
        <a:bodyPr/>
        <a:lstStyle/>
        <a:p>
          <a:endParaRPr lang="en-US"/>
        </a:p>
      </dgm:t>
    </dgm:pt>
    <dgm:pt modelId="{870F8171-A110-4351-8636-D22B5DFBE877}" type="pres">
      <dgm:prSet presAssocID="{B4C42F01-D223-4317-B995-F6D4E3568BA3}" presName="dummy1a" presStyleCnt="0"/>
      <dgm:spPr/>
    </dgm:pt>
    <dgm:pt modelId="{B226A9E6-67A3-4714-98FB-4988F7FAE7EE}" type="pres">
      <dgm:prSet presAssocID="{B4C42F01-D223-4317-B995-F6D4E3568BA3}" presName="dummy1b" presStyleCnt="0"/>
      <dgm:spPr/>
    </dgm:pt>
    <dgm:pt modelId="{A971649D-1CCF-4A0C-A6A8-02A9D55D0242}" type="pres">
      <dgm:prSet presAssocID="{B4C42F01-D223-4317-B995-F6D4E3568BA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00847-6348-4659-90FF-D0EAB23A706A}" type="pres">
      <dgm:prSet presAssocID="{B4C42F01-D223-4317-B995-F6D4E3568BA3}" presName="wedge2" presStyleLbl="node1" presStyleIdx="1" presStyleCnt="3"/>
      <dgm:spPr/>
      <dgm:t>
        <a:bodyPr/>
        <a:lstStyle/>
        <a:p>
          <a:endParaRPr lang="en-US"/>
        </a:p>
      </dgm:t>
    </dgm:pt>
    <dgm:pt modelId="{D91E7560-1165-46BF-A56E-26181857A20D}" type="pres">
      <dgm:prSet presAssocID="{B4C42F01-D223-4317-B995-F6D4E3568BA3}" presName="dummy2a" presStyleCnt="0"/>
      <dgm:spPr/>
    </dgm:pt>
    <dgm:pt modelId="{F4E56F29-4418-49AB-B910-B2E255BA6B80}" type="pres">
      <dgm:prSet presAssocID="{B4C42F01-D223-4317-B995-F6D4E3568BA3}" presName="dummy2b" presStyleCnt="0"/>
      <dgm:spPr/>
    </dgm:pt>
    <dgm:pt modelId="{1A9E50F5-8CCA-4290-B5EC-577DA452F14F}" type="pres">
      <dgm:prSet presAssocID="{B4C42F01-D223-4317-B995-F6D4E3568BA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6FF46-4835-4F93-B5D3-49E3C1596204}" type="pres">
      <dgm:prSet presAssocID="{B4C42F01-D223-4317-B995-F6D4E3568BA3}" presName="wedge3" presStyleLbl="node1" presStyleIdx="2" presStyleCnt="3"/>
      <dgm:spPr/>
      <dgm:t>
        <a:bodyPr/>
        <a:lstStyle/>
        <a:p>
          <a:endParaRPr lang="en-US"/>
        </a:p>
      </dgm:t>
    </dgm:pt>
    <dgm:pt modelId="{8F633D6D-68E9-423F-8198-856BF5DF0895}" type="pres">
      <dgm:prSet presAssocID="{B4C42F01-D223-4317-B995-F6D4E3568BA3}" presName="dummy3a" presStyleCnt="0"/>
      <dgm:spPr/>
    </dgm:pt>
    <dgm:pt modelId="{09DE1A89-0F75-4888-A020-E6C4A191A439}" type="pres">
      <dgm:prSet presAssocID="{B4C42F01-D223-4317-B995-F6D4E3568BA3}" presName="dummy3b" presStyleCnt="0"/>
      <dgm:spPr/>
    </dgm:pt>
    <dgm:pt modelId="{FE8B1049-41C1-4AE1-8E6E-3B27C4ABD8C8}" type="pres">
      <dgm:prSet presAssocID="{B4C42F01-D223-4317-B995-F6D4E3568BA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639B3-3D03-4941-9AC3-408CFDA70062}" type="pres">
      <dgm:prSet presAssocID="{C3DF1DB0-7921-4BB8-9817-2679BC44D0BA}" presName="arrowWedge1" presStyleLbl="fgSibTrans2D1" presStyleIdx="0" presStyleCnt="3"/>
      <dgm:spPr>
        <a:solidFill>
          <a:schemeClr val="bg1">
            <a:lumMod val="50000"/>
          </a:schemeClr>
        </a:solidFill>
      </dgm:spPr>
    </dgm:pt>
    <dgm:pt modelId="{A9371306-A2D4-4C70-95F9-284ADD823855}" type="pres">
      <dgm:prSet presAssocID="{8631011A-222F-4692-A427-C1C0469155B9}" presName="arrowWedge2" presStyleLbl="fgSibTrans2D1" presStyleIdx="1" presStyleCnt="3"/>
      <dgm:spPr>
        <a:solidFill>
          <a:schemeClr val="bg1">
            <a:lumMod val="50000"/>
          </a:schemeClr>
        </a:solidFill>
      </dgm:spPr>
    </dgm:pt>
    <dgm:pt modelId="{58E5D133-CBE2-4074-BCB0-5A8BC033BE58}" type="pres">
      <dgm:prSet presAssocID="{CDC95123-5A10-4B5D-8B3E-FD0AD203AEBC}" presName="arrowWedge3" presStyleLbl="fgSibTrans2D1" presStyleIdx="2" presStyleCnt="3"/>
      <dgm:spPr>
        <a:solidFill>
          <a:schemeClr val="bg1">
            <a:lumMod val="50000"/>
          </a:schemeClr>
        </a:solidFill>
      </dgm:spPr>
    </dgm:pt>
  </dgm:ptLst>
  <dgm:cxnLst>
    <dgm:cxn modelId="{54E124BC-CD08-4A10-A316-5850C681BFEF}" type="presOf" srcId="{045CBE70-E017-48B7-A428-76AD2F8C6DB7}" destId="{35200847-6348-4659-90FF-D0EAB23A706A}" srcOrd="0" destOrd="0" presId="urn:microsoft.com/office/officeart/2005/8/layout/cycle8"/>
    <dgm:cxn modelId="{69FEF364-F911-41D8-9E50-10C5E4EB6300}" srcId="{B4C42F01-D223-4317-B995-F6D4E3568BA3}" destId="{045CBE70-E017-48B7-A428-76AD2F8C6DB7}" srcOrd="1" destOrd="0" parTransId="{FB263EDD-3FE8-429D-9A46-064212FC933B}" sibTransId="{8631011A-222F-4692-A427-C1C0469155B9}"/>
    <dgm:cxn modelId="{59EBE00D-D93B-4A4F-85D7-0852400C60E8}" type="presOf" srcId="{E6D8071A-8211-4596-A0A7-9F50CFC371DF}" destId="{6506FF46-4835-4F93-B5D3-49E3C1596204}" srcOrd="0" destOrd="0" presId="urn:microsoft.com/office/officeart/2005/8/layout/cycle8"/>
    <dgm:cxn modelId="{37EB79EC-41E8-4EAB-B85A-FE373A49A27A}" srcId="{B4C42F01-D223-4317-B995-F6D4E3568BA3}" destId="{C30F49B5-5979-425D-9104-A3D76B4A178C}" srcOrd="0" destOrd="0" parTransId="{6E8E0908-4CC1-4C8C-89AC-C5080A7A54CE}" sibTransId="{C3DF1DB0-7921-4BB8-9817-2679BC44D0BA}"/>
    <dgm:cxn modelId="{50F759EE-C5DA-4FC9-8D9A-3F44E32820F0}" type="presOf" srcId="{B4C42F01-D223-4317-B995-F6D4E3568BA3}" destId="{D9E84926-A45C-465F-8CEA-43480952EEF4}" srcOrd="0" destOrd="0" presId="urn:microsoft.com/office/officeart/2005/8/layout/cycle8"/>
    <dgm:cxn modelId="{F76098F1-5373-40B2-848C-86A360F72D53}" type="presOf" srcId="{E6D8071A-8211-4596-A0A7-9F50CFC371DF}" destId="{FE8B1049-41C1-4AE1-8E6E-3B27C4ABD8C8}" srcOrd="1" destOrd="0" presId="urn:microsoft.com/office/officeart/2005/8/layout/cycle8"/>
    <dgm:cxn modelId="{D2EBE0E5-7613-4A7A-8E45-8027E7F6AED4}" srcId="{B4C42F01-D223-4317-B995-F6D4E3568BA3}" destId="{E6D8071A-8211-4596-A0A7-9F50CFC371DF}" srcOrd="2" destOrd="0" parTransId="{5D57D3FB-218A-445E-ADCA-AD107A798D8A}" sibTransId="{CDC95123-5A10-4B5D-8B3E-FD0AD203AEBC}"/>
    <dgm:cxn modelId="{52DE7018-B2A8-462B-B927-49CC96295632}" type="presOf" srcId="{C30F49B5-5979-425D-9104-A3D76B4A178C}" destId="{5EC538FD-85B1-48ED-8ACB-B8B3F784D363}" srcOrd="0" destOrd="0" presId="urn:microsoft.com/office/officeart/2005/8/layout/cycle8"/>
    <dgm:cxn modelId="{5E3362B5-F530-4A0E-BA7D-DDE2FF4F522A}" type="presOf" srcId="{C30F49B5-5979-425D-9104-A3D76B4A178C}" destId="{A971649D-1CCF-4A0C-A6A8-02A9D55D0242}" srcOrd="1" destOrd="0" presId="urn:microsoft.com/office/officeart/2005/8/layout/cycle8"/>
    <dgm:cxn modelId="{0FD36ADA-18F0-4CEA-8124-59DBD36B0498}" type="presOf" srcId="{045CBE70-E017-48B7-A428-76AD2F8C6DB7}" destId="{1A9E50F5-8CCA-4290-B5EC-577DA452F14F}" srcOrd="1" destOrd="0" presId="urn:microsoft.com/office/officeart/2005/8/layout/cycle8"/>
    <dgm:cxn modelId="{1C437C52-568D-423E-A3D3-40C92251AA72}" type="presParOf" srcId="{D9E84926-A45C-465F-8CEA-43480952EEF4}" destId="{5EC538FD-85B1-48ED-8ACB-B8B3F784D363}" srcOrd="0" destOrd="0" presId="urn:microsoft.com/office/officeart/2005/8/layout/cycle8"/>
    <dgm:cxn modelId="{56CB6E35-FE4B-4567-B318-823F69667184}" type="presParOf" srcId="{D9E84926-A45C-465F-8CEA-43480952EEF4}" destId="{870F8171-A110-4351-8636-D22B5DFBE877}" srcOrd="1" destOrd="0" presId="urn:microsoft.com/office/officeart/2005/8/layout/cycle8"/>
    <dgm:cxn modelId="{2CC2A545-E6A2-4751-B373-2017B8B3A016}" type="presParOf" srcId="{D9E84926-A45C-465F-8CEA-43480952EEF4}" destId="{B226A9E6-67A3-4714-98FB-4988F7FAE7EE}" srcOrd="2" destOrd="0" presId="urn:microsoft.com/office/officeart/2005/8/layout/cycle8"/>
    <dgm:cxn modelId="{A19D873E-6DAC-497F-9CD2-ADC98D67A590}" type="presParOf" srcId="{D9E84926-A45C-465F-8CEA-43480952EEF4}" destId="{A971649D-1CCF-4A0C-A6A8-02A9D55D0242}" srcOrd="3" destOrd="0" presId="urn:microsoft.com/office/officeart/2005/8/layout/cycle8"/>
    <dgm:cxn modelId="{60B0EE2E-29AC-4927-A5B0-D08D21CDDD1F}" type="presParOf" srcId="{D9E84926-A45C-465F-8CEA-43480952EEF4}" destId="{35200847-6348-4659-90FF-D0EAB23A706A}" srcOrd="4" destOrd="0" presId="urn:microsoft.com/office/officeart/2005/8/layout/cycle8"/>
    <dgm:cxn modelId="{2ED148C8-5891-485F-811D-22FA6B0BB69A}" type="presParOf" srcId="{D9E84926-A45C-465F-8CEA-43480952EEF4}" destId="{D91E7560-1165-46BF-A56E-26181857A20D}" srcOrd="5" destOrd="0" presId="urn:microsoft.com/office/officeart/2005/8/layout/cycle8"/>
    <dgm:cxn modelId="{4FBBBB42-E275-400F-963E-C6C5775ACCC6}" type="presParOf" srcId="{D9E84926-A45C-465F-8CEA-43480952EEF4}" destId="{F4E56F29-4418-49AB-B910-B2E255BA6B80}" srcOrd="6" destOrd="0" presId="urn:microsoft.com/office/officeart/2005/8/layout/cycle8"/>
    <dgm:cxn modelId="{F168428D-E11F-4A61-B9F9-7885AFDC8DF5}" type="presParOf" srcId="{D9E84926-A45C-465F-8CEA-43480952EEF4}" destId="{1A9E50F5-8CCA-4290-B5EC-577DA452F14F}" srcOrd="7" destOrd="0" presId="urn:microsoft.com/office/officeart/2005/8/layout/cycle8"/>
    <dgm:cxn modelId="{5D26FA34-E6CD-40EA-B3D2-13937987AB4D}" type="presParOf" srcId="{D9E84926-A45C-465F-8CEA-43480952EEF4}" destId="{6506FF46-4835-4F93-B5D3-49E3C1596204}" srcOrd="8" destOrd="0" presId="urn:microsoft.com/office/officeart/2005/8/layout/cycle8"/>
    <dgm:cxn modelId="{95DF0117-854B-4C9E-BC3A-E68D6C5C5E52}" type="presParOf" srcId="{D9E84926-A45C-465F-8CEA-43480952EEF4}" destId="{8F633D6D-68E9-423F-8198-856BF5DF0895}" srcOrd="9" destOrd="0" presId="urn:microsoft.com/office/officeart/2005/8/layout/cycle8"/>
    <dgm:cxn modelId="{DF8E5A33-D962-48EE-BAD5-9E72044D5348}" type="presParOf" srcId="{D9E84926-A45C-465F-8CEA-43480952EEF4}" destId="{09DE1A89-0F75-4888-A020-E6C4A191A439}" srcOrd="10" destOrd="0" presId="urn:microsoft.com/office/officeart/2005/8/layout/cycle8"/>
    <dgm:cxn modelId="{83A5BE0D-704C-46E3-9433-8681610F15F8}" type="presParOf" srcId="{D9E84926-A45C-465F-8CEA-43480952EEF4}" destId="{FE8B1049-41C1-4AE1-8E6E-3B27C4ABD8C8}" srcOrd="11" destOrd="0" presId="urn:microsoft.com/office/officeart/2005/8/layout/cycle8"/>
    <dgm:cxn modelId="{51A1E409-A776-4E9A-9B55-F69E813B3675}" type="presParOf" srcId="{D9E84926-A45C-465F-8CEA-43480952EEF4}" destId="{B4A639B3-3D03-4941-9AC3-408CFDA70062}" srcOrd="12" destOrd="0" presId="urn:microsoft.com/office/officeart/2005/8/layout/cycle8"/>
    <dgm:cxn modelId="{35D65F16-D993-4580-8B76-8D1040FA2B99}" type="presParOf" srcId="{D9E84926-A45C-465F-8CEA-43480952EEF4}" destId="{A9371306-A2D4-4C70-95F9-284ADD823855}" srcOrd="13" destOrd="0" presId="urn:microsoft.com/office/officeart/2005/8/layout/cycle8"/>
    <dgm:cxn modelId="{B36C509B-91CE-4E67-88E6-C2E5E4346433}" type="presParOf" srcId="{D9E84926-A45C-465F-8CEA-43480952EEF4}" destId="{58E5D133-CBE2-4074-BCB0-5A8BC033BE5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538FD-85B1-48ED-8ACB-B8B3F784D363}">
      <dsp:nvSpPr>
        <dsp:cNvPr id="0" name=""/>
        <dsp:cNvSpPr/>
      </dsp:nvSpPr>
      <dsp:spPr>
        <a:xfrm>
          <a:off x="1216752" y="187332"/>
          <a:ext cx="2420911" cy="2420911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Cold Atoms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2629" y="700334"/>
        <a:ext cx="864611" cy="720509"/>
      </dsp:txXfrm>
    </dsp:sp>
    <dsp:sp modelId="{35200847-6348-4659-90FF-D0EAB23A706A}">
      <dsp:nvSpPr>
        <dsp:cNvPr id="0" name=""/>
        <dsp:cNvSpPr/>
      </dsp:nvSpPr>
      <dsp:spPr>
        <a:xfrm>
          <a:off x="1166892" y="273793"/>
          <a:ext cx="2420911" cy="242091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Circuits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43300" y="1844503"/>
        <a:ext cx="1296916" cy="634048"/>
      </dsp:txXfrm>
    </dsp:sp>
    <dsp:sp modelId="{6506FF46-4835-4F93-B5D3-49E3C1596204}">
      <dsp:nvSpPr>
        <dsp:cNvPr id="0" name=""/>
        <dsp:cNvSpPr/>
      </dsp:nvSpPr>
      <dsp:spPr>
        <a:xfrm>
          <a:off x="1117033" y="187332"/>
          <a:ext cx="2420911" cy="2420911"/>
        </a:xfrm>
        <a:prstGeom prst="pie">
          <a:avLst>
            <a:gd name="adj1" fmla="val 9000000"/>
            <a:gd name="adj2" fmla="val 16200000"/>
          </a:avLst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Trapped Ions</a:t>
          </a:r>
          <a:endParaRPr lang="en-U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7455" y="700334"/>
        <a:ext cx="864611" cy="720509"/>
      </dsp:txXfrm>
    </dsp:sp>
    <dsp:sp modelId="{B4A639B3-3D03-4941-9AC3-408CFDA70062}">
      <dsp:nvSpPr>
        <dsp:cNvPr id="0" name=""/>
        <dsp:cNvSpPr/>
      </dsp:nvSpPr>
      <dsp:spPr>
        <a:xfrm>
          <a:off x="1067086" y="37466"/>
          <a:ext cx="2720642" cy="27206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71306-A2D4-4C70-95F9-284ADD823855}">
      <dsp:nvSpPr>
        <dsp:cNvPr id="0" name=""/>
        <dsp:cNvSpPr/>
      </dsp:nvSpPr>
      <dsp:spPr>
        <a:xfrm>
          <a:off x="1017027" y="123774"/>
          <a:ext cx="2720642" cy="27206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5D133-CBE2-4074-BCB0-5A8BC033BE58}">
      <dsp:nvSpPr>
        <dsp:cNvPr id="0" name=""/>
        <dsp:cNvSpPr/>
      </dsp:nvSpPr>
      <dsp:spPr>
        <a:xfrm>
          <a:off x="966967" y="37466"/>
          <a:ext cx="2720642" cy="27206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83A77-2F93-49C8-A9D1-5B7BACBC1AC0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251A-DD1C-4B0E-B99C-5CF310C1E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8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No one other than the condensed matter speakers gets asked #4.</a:t>
            </a:r>
          </a:p>
        </p:txBody>
      </p:sp>
    </p:spTree>
    <p:extLst>
      <p:ext uri="{BB962C8B-B14F-4D97-AF65-F5344CB8AC3E}">
        <p14:creationId xmlns:p14="http://schemas.microsoft.com/office/powerpoint/2010/main" val="99384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Lumped element LC resonator, rest of the </a:t>
            </a:r>
            <a:r>
              <a:rPr lang="en-US" dirty="0" err="1" smtClean="0"/>
              <a:t>qubit</a:t>
            </a:r>
            <a:r>
              <a:rPr lang="en-US" baseline="0" dirty="0" smtClean="0"/>
              <a:t> chip.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6FE13-1035-4DA9-82E3-2EB5DA52ADC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1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0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9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46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2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24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56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071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7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84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640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9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1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12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8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/>
          <a:lstStyle>
            <a:lvl1pPr marL="0" marR="0" algn="ctr" defTabSz="410751">
              <a:defRPr sz="450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/>
          <a:lstStyle>
            <a:lvl1pPr marL="0" marR="0" indent="0" algn="ctr" defTabSz="410751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0" algn="ctr" defTabSz="410751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0" algn="ctr" defTabSz="410751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0" algn="ctr" defTabSz="410751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0" algn="ctr" defTabSz="410751"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 lvl="0">
              <a:defRPr sz="1800"/>
            </a:pPr>
            <a:r>
              <a:rPr sz="2500"/>
              <a:t>Body Level One</a:t>
            </a:r>
          </a:p>
          <a:p>
            <a:pPr lvl="1">
              <a:defRPr sz="1800"/>
            </a:pPr>
            <a:r>
              <a:rPr sz="2500"/>
              <a:t>Body Level Two</a:t>
            </a:r>
          </a:p>
          <a:p>
            <a:pPr lvl="2">
              <a:defRPr sz="1800"/>
            </a:pPr>
            <a:r>
              <a:rPr sz="2500"/>
              <a:t>Body Level Three</a:t>
            </a:r>
          </a:p>
          <a:p>
            <a:pPr lvl="3">
              <a:defRPr sz="1800"/>
            </a:pPr>
            <a:r>
              <a:rPr sz="2500"/>
              <a:t>Body Level Four</a:t>
            </a:r>
          </a:p>
          <a:p>
            <a:pPr lvl="4">
              <a:defRPr sz="1800"/>
            </a:pPr>
            <a:r>
              <a:rPr sz="25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2816589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4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2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8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8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678CA-CB8F-4701-9232-B0D082D296AA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0F91-4E33-4F22-A588-5422B76A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19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6045200"/>
            <a:ext cx="9144000" cy="1588"/>
          </a:xfrm>
          <a:prstGeom prst="line">
            <a:avLst/>
          </a:prstGeom>
          <a:ln w="6350" cap="flat" cmpd="sng" algn="ctr">
            <a:solidFill>
              <a:schemeClr val="tx2">
                <a:lumMod val="7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2" descr="LBNL_BlueLogo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6275388"/>
            <a:ext cx="2641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484313" y="6318250"/>
            <a:ext cx="5511800" cy="579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srgbClr val="95B3D7"/>
                </a:solidFill>
                <a:cs typeface="Arial" charset="0"/>
              </a:rPr>
              <a:t>FY2016 </a:t>
            </a:r>
            <a:r>
              <a:rPr lang="en-US" sz="1400" dirty="0">
                <a:solidFill>
                  <a:srgbClr val="95B3D7"/>
                </a:solidFill>
                <a:cs typeface="Arial" charset="0"/>
              </a:rPr>
              <a:t>LDRD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1031" name="Line 3"/>
          <p:cNvSpPr>
            <a:spLocks noChangeShapeType="1"/>
          </p:cNvSpPr>
          <p:nvPr userDrawn="1"/>
        </p:nvSpPr>
        <p:spPr bwMode="auto">
          <a:xfrm>
            <a:off x="215900" y="1498600"/>
            <a:ext cx="8686800" cy="0"/>
          </a:xfrm>
          <a:prstGeom prst="line">
            <a:avLst/>
          </a:prstGeom>
          <a:noFill/>
          <a:ln w="82550" cmpd="tri">
            <a:solidFill>
              <a:srgbClr val="1F497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3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292100" indent="-2921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3pPr>
      <a:lvl4pPr marL="1663700" indent="-2921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4pPr>
      <a:lvl5pPr marL="2120900" indent="-2921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2"/>
          </a:solidFill>
          <a:latin typeface="Arial" pitchFamily="-112" charset="0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tiff"/><Relationship Id="rId16" Type="http://schemas.openxmlformats.org/officeDocument/2006/relationships/image" Target="../media/image29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cbseal_540_139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504613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918" y="4879560"/>
            <a:ext cx="1365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QNL_logo1"/>
          <p:cNvPicPr>
            <a:picLocks noChangeAspect="1" noChangeArrowheads="1"/>
          </p:cNvPicPr>
          <p:nvPr/>
        </p:nvPicPr>
        <p:blipFill>
          <a:blip r:embed="rId4"/>
          <a:srcRect b="11864"/>
          <a:stretch>
            <a:fillRect/>
          </a:stretch>
        </p:blipFill>
        <p:spPr bwMode="auto">
          <a:xfrm>
            <a:off x="5660739" y="5148316"/>
            <a:ext cx="1055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6063" y="421575"/>
            <a:ext cx="8458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Configurable quantum networks </a:t>
            </a:r>
          </a:p>
          <a:p>
            <a:pPr algn="ctr"/>
            <a:r>
              <a:rPr lang="en-US" sz="32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advanced computing (</a:t>
            </a:r>
            <a:r>
              <a:rPr lang="en-US" sz="32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200" b="1" cap="all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</a:t>
            </a:r>
            <a:r>
              <a:rPr lang="en-US" sz="3200" b="1" cap="all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737" y="2015504"/>
            <a:ext cx="754879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Irfan Siddiqi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Lawrence Berkeley National Laboratory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Physics, University of California, Berkeley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Hartmut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Häffner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Joel Moore, Dan Stamper-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Umesh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Vazirni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Birgitta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Whaley, John Wu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800" y="6284685"/>
            <a:ext cx="774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ASCR Workshop: Quantum Computing for Science, February 17-18, 2015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43" y="5683784"/>
            <a:ext cx="1106488" cy="777240"/>
          </a:xfrm>
          <a:prstGeom prst="rect">
            <a:avLst/>
          </a:prstGeom>
        </p:spPr>
      </p:pic>
      <p:sp>
        <p:nvSpPr>
          <p:cNvPr id="17" name="Rectangle 3"/>
          <p:cNvSpPr txBox="1">
            <a:spLocks/>
          </p:cNvSpPr>
          <p:nvPr/>
        </p:nvSpPr>
        <p:spPr bwMode="auto">
          <a:xfrm>
            <a:off x="5554237" y="1398804"/>
            <a:ext cx="4338320" cy="26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ＭＳ Ｐゴシック" pitchFamily="2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3pPr>
            <a:lvl4pPr marL="16637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4pPr>
            <a:lvl5pPr marL="21209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b="1" dirty="0" smtClean="0">
                <a:latin typeface="Arial" charset="0"/>
                <a:ea typeface="ＭＳ Ｐゴシック" charset="0"/>
                <a:cs typeface="ＭＳ Ｐゴシック" charset="0"/>
              </a:rPr>
              <a:t>USE ABSTRACTIONS TO:</a:t>
            </a:r>
          </a:p>
          <a:p>
            <a:pPr marL="0" indent="0">
              <a:buFont typeface="Arial" charset="0"/>
              <a:buNone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- encapsulate machine </a:t>
            </a:r>
          </a:p>
          <a:p>
            <a:pPr marL="0" indent="0">
              <a:buFont typeface="Arial" charset="0"/>
              <a:buNone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  details</a:t>
            </a:r>
          </a:p>
          <a:p>
            <a:pPr marL="0" indent="0">
              <a:buFont typeface="Arial" charset="0"/>
              <a:buNone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- enable complex        			       		  automation/calibration</a:t>
            </a:r>
          </a:p>
          <a:p>
            <a:pPr marL="0" indent="0">
              <a:buFont typeface="Arial" charset="0"/>
              <a:buNone/>
            </a:pPr>
            <a:endParaRPr lang="en-US" sz="1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r>
              <a:rPr lang="en-US" sz="1800" dirty="0" smtClean="0">
                <a:latin typeface="Arial" charset="0"/>
                <a:ea typeface="ＭＳ Ｐゴシック" charset="0"/>
                <a:cs typeface="ＭＳ Ｐゴシック" charset="0"/>
              </a:rPr>
              <a:t>			  - permit arbitrary 				            changes in 				                   hardware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617" y="4194100"/>
            <a:ext cx="3952240" cy="23754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63" y="3550547"/>
            <a:ext cx="1483360" cy="6448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803" y="3712744"/>
            <a:ext cx="709773" cy="5435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5963" y="4664502"/>
            <a:ext cx="728980" cy="61034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94783" y="2910105"/>
            <a:ext cx="1910080" cy="33527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“microwave generator”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51341" y="3296184"/>
            <a:ext cx="934722" cy="406399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“pulse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sequence”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82303" y="4759225"/>
            <a:ext cx="650240" cy="264160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“ADC”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9503" y="2544345"/>
            <a:ext cx="670560" cy="335279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“spin”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51263" y="3509545"/>
            <a:ext cx="772160" cy="375919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“spin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coupler”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808463" y="5216425"/>
            <a:ext cx="1229360" cy="467359"/>
          </a:xfrm>
          <a:prstGeom prst="roundRect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“spin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measurement”</a:t>
            </a:r>
          </a:p>
        </p:txBody>
      </p:sp>
      <p:sp>
        <p:nvSpPr>
          <p:cNvPr id="28" name="Arc 27"/>
          <p:cNvSpPr/>
          <p:nvPr/>
        </p:nvSpPr>
        <p:spPr>
          <a:xfrm>
            <a:off x="-923111" y="3416086"/>
            <a:ext cx="5618480" cy="4409440"/>
          </a:xfrm>
          <a:prstGeom prst="arc">
            <a:avLst>
              <a:gd name="adj1" fmla="val 13061696"/>
              <a:gd name="adj2" fmla="val 1327890"/>
            </a:avLst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-1737560" y="2524025"/>
            <a:ext cx="7425944" cy="5384800"/>
          </a:xfrm>
          <a:prstGeom prst="arc">
            <a:avLst>
              <a:gd name="adj1" fmla="val 13061696"/>
              <a:gd name="adj2" fmla="val 1327890"/>
            </a:avLst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>
            <a:off x="-2169169" y="2031265"/>
            <a:ext cx="9457944" cy="6370320"/>
          </a:xfrm>
          <a:prstGeom prst="arc">
            <a:avLst>
              <a:gd name="adj1" fmla="val 13061696"/>
              <a:gd name="adj2" fmla="val 1045153"/>
            </a:avLst>
          </a:prstGeom>
          <a:ln w="19050" cmpd="sng">
            <a:solidFill>
              <a:srgbClr val="000090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366FF"/>
                </a:solidFill>
              </a:ln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52581" y="3218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THE SIMPLE CASES: HIGH LEVEL PROGRAMMING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0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1816826" y="4369659"/>
            <a:ext cx="1100843" cy="341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7308" y="4146197"/>
            <a:ext cx="1864663" cy="748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CHEMISTRY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793966" y="1474541"/>
            <a:ext cx="1123703" cy="3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816826" y="2508358"/>
            <a:ext cx="1100843" cy="367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816826" y="3499428"/>
            <a:ext cx="1100843" cy="284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4457275" y="5060900"/>
            <a:ext cx="0" cy="37125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3" idx="2"/>
          </p:cNvCxnSpPr>
          <p:nvPr/>
        </p:nvCxnSpPr>
        <p:spPr>
          <a:xfrm>
            <a:off x="4477622" y="847946"/>
            <a:ext cx="0" cy="37125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17669" y="1089790"/>
            <a:ext cx="3247992" cy="4100520"/>
            <a:chOff x="3161517" y="1089790"/>
            <a:chExt cx="3247992" cy="4100520"/>
          </a:xfrm>
        </p:grpSpPr>
        <p:sp>
          <p:nvSpPr>
            <p:cNvPr id="8" name="Rounded Rectangle 7"/>
            <p:cNvSpPr/>
            <p:nvPr/>
          </p:nvSpPr>
          <p:spPr>
            <a:xfrm>
              <a:off x="3161517" y="1089790"/>
              <a:ext cx="3247992" cy="4100520"/>
            </a:xfrm>
            <a:prstGeom prst="roundRect">
              <a:avLst/>
            </a:prstGeom>
            <a:gradFill>
              <a:gsLst>
                <a:gs pos="6500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</a:gradFill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2000" b="1" u="sng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Configurable Quantum Network </a:t>
              </a:r>
            </a:p>
            <a:p>
              <a:pPr algn="ctr"/>
              <a:r>
                <a:rPr lang="en-US" b="1" cap="small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 = 1 - 100</a:t>
              </a: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9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2713" indent="-112713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Trapped Ions</a:t>
              </a:r>
            </a:p>
            <a:p>
              <a:pPr marL="112713" indent="-112713">
                <a:buFont typeface="Arial" panose="020B0604020202020204" pitchFamily="34" charset="0"/>
                <a:buChar char="•"/>
              </a:pPr>
              <a:r>
                <a:rPr lang="en-US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Ultracold</a:t>
              </a:r>
              <a:r>
                <a:rPr lang="en-US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Atoms</a:t>
              </a:r>
            </a:p>
            <a:p>
              <a:pPr indent="112713">
                <a:buFont typeface="Arial" panose="020B0604020202020204" pitchFamily="34" charset="0"/>
                <a:buChar char="•"/>
              </a:pPr>
              <a:r>
                <a:rPr lang="en-US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Superconducting Circuits</a:t>
              </a:r>
            </a:p>
            <a:p>
              <a:endParaRPr lang="en-US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tabLst>
                  <a:tab pos="1489075" algn="l"/>
                </a:tabLst>
              </a:pPr>
              <a:r>
                <a:rPr lang="en-US" sz="1400" i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Can control:</a:t>
              </a:r>
            </a:p>
            <a:p>
              <a:pPr marL="227013" lvl="1">
                <a:tabLst>
                  <a:tab pos="339725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lattice size &amp; topology</a:t>
              </a:r>
            </a:p>
            <a:p>
              <a:pPr marL="227013" lvl="1">
                <a:tabLst>
                  <a:tab pos="339725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(ii) Local spin state</a:t>
              </a:r>
            </a:p>
            <a:p>
              <a:pPr marL="227013" lvl="1">
                <a:tabLst>
                  <a:tab pos="339725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(iii) coupling </a:t>
              </a:r>
            </a:p>
            <a:p>
              <a:pPr marL="227013" lvl="1">
                <a:tabLst>
                  <a:tab pos="339725" algn="l"/>
                </a:tabLst>
              </a:pP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(iv) measurement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0380" y="2272596"/>
              <a:ext cx="1042180" cy="647248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237308" y="2265298"/>
            <a:ext cx="1864663" cy="748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MATERIALS</a:t>
            </a:r>
          </a:p>
          <a:p>
            <a:pPr algn="ctr"/>
            <a:r>
              <a:rPr lang="en-US" dirty="0" smtClean="0"/>
              <a:t>SCIENCE</a:t>
            </a:r>
          </a:p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37308" y="3237400"/>
            <a:ext cx="1864663" cy="748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STAT/</a:t>
            </a:r>
          </a:p>
          <a:p>
            <a:pPr algn="ctr"/>
            <a:r>
              <a:rPr lang="en-US" dirty="0" smtClean="0"/>
              <a:t>THERMO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3029" y="1254038"/>
            <a:ext cx="1798320" cy="748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COMPUTER</a:t>
            </a:r>
          </a:p>
          <a:p>
            <a:pPr algn="ctr"/>
            <a:r>
              <a:rPr lang="en-US" dirty="0" smtClean="0"/>
              <a:t>SCIENCE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96729" y="99009"/>
            <a:ext cx="1761786" cy="7489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STABILIZATION/ FEEDBACK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59997" y="1399298"/>
            <a:ext cx="176178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59997" y="4148989"/>
            <a:ext cx="176178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VALIDATION </a:t>
            </a:r>
          </a:p>
          <a:p>
            <a:pPr algn="ctr"/>
            <a:r>
              <a:rPr lang="en-US" dirty="0" smtClean="0"/>
              <a:t>(cf. classical)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596729" y="5432154"/>
            <a:ext cx="1761786" cy="7489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ADVANCED</a:t>
            </a:r>
          </a:p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MATERIALS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165661" y="1622611"/>
            <a:ext cx="894336" cy="340124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6165661" y="4331994"/>
            <a:ext cx="894336" cy="379349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094831" y="2322320"/>
            <a:ext cx="176178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VERIFICATION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6165661" y="2586185"/>
            <a:ext cx="933209" cy="367611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94831" y="3240809"/>
            <a:ext cx="1761786" cy="748937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ERRORS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6165661" y="3405147"/>
            <a:ext cx="933209" cy="402471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62181" y="6373116"/>
            <a:ext cx="8011552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Configurable Quantum Networks for Advanced Computing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CoQuNAC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08993" y="1622610"/>
            <a:ext cx="233975" cy="3001589"/>
          </a:xfrm>
          <a:prstGeom prst="rect">
            <a:avLst/>
          </a:prstGeom>
          <a:solidFill>
            <a:schemeClr val="accent1"/>
          </a:solidFill>
        </p:spPr>
        <p:txBody>
          <a:bodyPr vert="wordArtVert" wrap="square" lIns="0" rIns="0" rtlCol="0" anchor="ctr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ENCODE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66135" y="1736436"/>
            <a:ext cx="233975" cy="2887763"/>
          </a:xfrm>
          <a:prstGeom prst="rect">
            <a:avLst/>
          </a:prstGeom>
          <a:solidFill>
            <a:srgbClr val="FF9999"/>
          </a:solidFill>
        </p:spPr>
        <p:txBody>
          <a:bodyPr vert="wordArtVert" wrap="square" lIns="0" rIns="0" rtlCol="0" anchor="ctr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DECODE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33" y="-90676"/>
            <a:ext cx="7886700" cy="9556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OF INTEREST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www.ias.edu/sites/default/files/dt_c120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36" y="758466"/>
            <a:ext cx="4639128" cy="144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234" y="2127861"/>
            <a:ext cx="80922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types of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Hamiltonia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are accessible with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CoQuNAC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Emulation versus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imulation with gates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one “program” the simulation? 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map to Hamiltonian)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parts of the network need to be measured? How?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to protect against errors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define success/completion?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compare to classical solvers?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Benefits of quantum coherence? (cf. AQC, Annealing: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Vazirani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far can this technique be extended (resources/utility)?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How do we serve the scientific community at large?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3" y="605778"/>
            <a:ext cx="3059341" cy="18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0000" contrast="1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54207314"/>
              </p:ext>
            </p:extLst>
          </p:nvPr>
        </p:nvGraphicFramePr>
        <p:xfrm>
          <a:off x="2194651" y="1987981"/>
          <a:ext cx="4754697" cy="2882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42193" y="2829369"/>
            <a:ext cx="262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Lattice Models  (solids)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coherence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0174" y="5364305"/>
            <a:ext cx="2811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Flexible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Access dynamics (open)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Advanced Measurement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900" y="2967335"/>
            <a:ext cx="2826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Spin-Boson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d</a:t>
            </a:r>
            <a:r>
              <a:rPr lang="en-US" dirty="0" smtClean="0"/>
              <a:t>ynamics (closed)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Couple to hybrids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19876" y="4962616"/>
            <a:ext cx="2139891" cy="159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2019" y="-2174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HARDWARE…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145" y="1142273"/>
            <a:ext cx="2823574" cy="113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448697" y="-49679"/>
            <a:ext cx="8112025" cy="10412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/>
            </a:pPr>
            <a:r>
              <a:rPr lang="en-US" sz="2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MODELING CORRELATED MATERIALS</a:t>
            </a:r>
            <a:endParaRPr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0558" y="953294"/>
            <a:ext cx="2208935" cy="1348383"/>
            <a:chOff x="722443" y="1169789"/>
            <a:chExt cx="2208935" cy="1348383"/>
          </a:xfrm>
        </p:grpSpPr>
        <p:sp>
          <p:nvSpPr>
            <p:cNvPr id="289" name="Shape 289"/>
            <p:cNvSpPr/>
            <p:nvPr/>
          </p:nvSpPr>
          <p:spPr>
            <a:xfrm>
              <a:off x="750094" y="1169789"/>
              <a:ext cx="2160984" cy="1348383"/>
            </a:xfrm>
            <a:prstGeom prst="roundRect">
              <a:avLst>
                <a:gd name="adj" fmla="val 9934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ＭＳ Ｐゴシック" charset="0"/>
                <a:sym typeface="Gill Sans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722443" y="1538610"/>
              <a:ext cx="2208935" cy="6107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sz="17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Chemical formula</a:t>
              </a:r>
            </a:p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sz="17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Structural </a:t>
              </a:r>
              <a:r>
                <a:rPr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information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16730" y="2745871"/>
            <a:ext cx="2295564" cy="1440226"/>
            <a:chOff x="3356928" y="2643187"/>
            <a:chExt cx="2295564" cy="1440226"/>
          </a:xfrm>
        </p:grpSpPr>
        <p:sp>
          <p:nvSpPr>
            <p:cNvPr id="291" name="Shape 291"/>
            <p:cNvSpPr/>
            <p:nvPr/>
          </p:nvSpPr>
          <p:spPr>
            <a:xfrm>
              <a:off x="3356928" y="2643187"/>
              <a:ext cx="2295564" cy="1440226"/>
            </a:xfrm>
            <a:prstGeom prst="roundRect">
              <a:avLst>
                <a:gd name="adj" fmla="val 9934"/>
              </a:avLst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4000" b="1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3400276" y="2929021"/>
              <a:ext cx="2252216" cy="903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Simplified description</a:t>
              </a:r>
            </a:p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of essentials:</a:t>
              </a:r>
            </a:p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“model Hamiltonian”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601709" y="5001338"/>
            <a:ext cx="2226568" cy="1447064"/>
            <a:chOff x="6455417" y="4179636"/>
            <a:chExt cx="2226568" cy="1447064"/>
          </a:xfrm>
        </p:grpSpPr>
        <p:sp>
          <p:nvSpPr>
            <p:cNvPr id="293" name="Shape 293"/>
            <p:cNvSpPr/>
            <p:nvPr/>
          </p:nvSpPr>
          <p:spPr>
            <a:xfrm>
              <a:off x="6473649" y="4179636"/>
              <a:ext cx="2190103" cy="1447064"/>
            </a:xfrm>
            <a:prstGeom prst="roundRect">
              <a:avLst>
                <a:gd name="adj" fmla="val 9934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n-lt"/>
                  <a:ea typeface="+mn-ea"/>
                  <a:cs typeface="+mn-c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ＭＳ Ｐゴシック" charset="0"/>
                <a:sym typeface="Gill Sans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455417" y="4446370"/>
              <a:ext cx="2226568" cy="9031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dirty="0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Emergent</a:t>
              </a:r>
              <a:r>
                <a:rPr 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 properties</a:t>
              </a:r>
              <a:r>
                <a:rPr dirty="0" smtClean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:</a:t>
              </a:r>
              <a:endParaRPr dirty="0">
                <a:solidFill>
                  <a:prstClr val="black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endParaRPr>
            </a:p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superconductivity,</a:t>
              </a:r>
            </a:p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magnetism, ...</a:t>
              </a:r>
            </a:p>
          </p:txBody>
        </p:sp>
      </p:grpSp>
      <p:sp>
        <p:nvSpPr>
          <p:cNvPr id="295" name="Shape 295"/>
          <p:cNvSpPr/>
          <p:nvPr/>
        </p:nvSpPr>
        <p:spPr>
          <a:xfrm flipH="1" flipV="1">
            <a:off x="2676181" y="2345426"/>
            <a:ext cx="697299" cy="6972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3477457" y="1706325"/>
            <a:ext cx="1856274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 fontAlgn="base">
              <a:spcBef>
                <a:spcPct val="0"/>
              </a:spcBef>
              <a:spcAft>
                <a:spcPct val="0"/>
              </a:spcAft>
              <a:defRPr sz="1800"/>
            </a:pPr>
            <a:r>
              <a:rPr sz="1700" dirty="0">
                <a:solidFill>
                  <a:srgbClr val="FF26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rPr>
              <a:t>Chemical intuition/</a:t>
            </a:r>
          </a:p>
          <a:p>
            <a:pPr algn="ctr" defTabSz="410751" fontAlgn="base">
              <a:spcBef>
                <a:spcPct val="0"/>
              </a:spcBef>
              <a:spcAft>
                <a:spcPct val="0"/>
              </a:spcAft>
              <a:defRPr sz="1800"/>
            </a:pPr>
            <a:r>
              <a:rPr sz="1700" dirty="0">
                <a:solidFill>
                  <a:srgbClr val="FF26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rPr>
              <a:t>Phenomenology</a:t>
            </a:r>
          </a:p>
        </p:txBody>
      </p:sp>
      <p:sp>
        <p:nvSpPr>
          <p:cNvPr id="297" name="Shape 297"/>
          <p:cNvSpPr/>
          <p:nvPr/>
        </p:nvSpPr>
        <p:spPr>
          <a:xfrm>
            <a:off x="791798" y="2876828"/>
            <a:ext cx="2516712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ctr" defTabSz="410751" fontAlgn="base">
              <a:spcBef>
                <a:spcPct val="0"/>
              </a:spcBef>
              <a:spcAft>
                <a:spcPct val="0"/>
              </a:spcAft>
              <a:defRPr sz="1800"/>
            </a:pPr>
            <a:r>
              <a:rPr sz="1700" dirty="0">
                <a:solidFill>
                  <a:srgbClr val="FF26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rPr>
              <a:t>DFT and other</a:t>
            </a:r>
          </a:p>
          <a:p>
            <a:pPr algn="ctr" defTabSz="410751" fontAlgn="base">
              <a:spcBef>
                <a:spcPct val="0"/>
              </a:spcBef>
              <a:spcAft>
                <a:spcPct val="0"/>
              </a:spcAft>
              <a:defRPr sz="1800"/>
            </a:pPr>
            <a:r>
              <a:rPr sz="1700" dirty="0">
                <a:solidFill>
                  <a:srgbClr val="FF26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rPr>
              <a:t>pseudopotential methods</a:t>
            </a:r>
          </a:p>
        </p:txBody>
      </p:sp>
      <p:sp>
        <p:nvSpPr>
          <p:cNvPr id="299" name="Shape 299"/>
          <p:cNvSpPr/>
          <p:nvPr/>
        </p:nvSpPr>
        <p:spPr>
          <a:xfrm>
            <a:off x="6522810" y="3971836"/>
            <a:ext cx="1675136" cy="33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2400">
                <a:solidFill>
                  <a:srgbClr val="FF260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Analytical theory</a:t>
            </a:r>
          </a:p>
        </p:txBody>
      </p:sp>
      <p:sp>
        <p:nvSpPr>
          <p:cNvPr id="302" name="Shape 302"/>
          <p:cNvSpPr/>
          <p:nvPr/>
        </p:nvSpPr>
        <p:spPr>
          <a:xfrm>
            <a:off x="2829603" y="1953027"/>
            <a:ext cx="697299" cy="6972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6030626" y="4040376"/>
            <a:ext cx="697299" cy="6972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789" y="5848226"/>
            <a:ext cx="9135071" cy="456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 algn="ctr" defTabSz="410751" fontAlgn="base">
              <a:spcBef>
                <a:spcPct val="0"/>
              </a:spcBef>
              <a:spcAft>
                <a:spcPct val="0"/>
              </a:spcAft>
              <a:defRPr sz="1800"/>
            </a:pPr>
            <a:endParaRPr sz="2500" dirty="0">
              <a:solidFill>
                <a:prstClr val="black"/>
              </a:solidFill>
              <a:ea typeface="ＭＳ Ｐゴシック" charset="0"/>
              <a:sym typeface="Gill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84093" y="4690474"/>
            <a:ext cx="2817963" cy="1751242"/>
            <a:chOff x="2984093" y="4690474"/>
            <a:chExt cx="2817963" cy="1751242"/>
          </a:xfrm>
        </p:grpSpPr>
        <p:sp>
          <p:nvSpPr>
            <p:cNvPr id="300" name="Shape 300"/>
            <p:cNvSpPr/>
            <p:nvPr/>
          </p:nvSpPr>
          <p:spPr>
            <a:xfrm>
              <a:off x="3107411" y="5420211"/>
              <a:ext cx="2694645" cy="5953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sz="1700" dirty="0">
                  <a:solidFill>
                    <a:srgbClr val="FF26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Many-body </a:t>
              </a:r>
              <a:r>
                <a:rPr lang="en-US" sz="1700" dirty="0" smtClean="0">
                  <a:solidFill>
                    <a:srgbClr val="FF26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approximations</a:t>
              </a:r>
              <a:endParaRPr sz="1700" dirty="0">
                <a:solidFill>
                  <a:srgbClr val="FF26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endParaRPr>
            </a:p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sz="1700" dirty="0">
                  <a:solidFill>
                    <a:srgbClr val="FF26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(DMRG, DMFT, ...)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3107411" y="6107974"/>
              <a:ext cx="2563199" cy="333742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4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>
              <a:lvl1pPr algn="ctr" defTabSz="584200">
                <a:defRPr sz="2400"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sz="1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major </a:t>
              </a:r>
              <a:r>
                <a:rPr sz="1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</a:t>
              </a:r>
              <a:r>
                <a:rPr lang="en-US" sz="1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/growth area</a:t>
              </a:r>
              <a:endParaRPr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Shape 300"/>
            <p:cNvSpPr/>
            <p:nvPr/>
          </p:nvSpPr>
          <p:spPr>
            <a:xfrm>
              <a:off x="2984093" y="4690474"/>
              <a:ext cx="2763574" cy="59535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7" tIns="35717" rIns="35717" bIns="35717" anchor="ctr">
              <a:spAutoFit/>
            </a:bodyPr>
            <a:lstStyle/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lang="en-US" sz="1700" dirty="0" smtClean="0">
                  <a:solidFill>
                    <a:srgbClr val="FF26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Exact </a:t>
              </a:r>
              <a:r>
                <a:rPr lang="en-US" sz="1700" dirty="0" err="1" smtClean="0">
                  <a:solidFill>
                    <a:srgbClr val="FF26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diagonalization</a:t>
              </a:r>
              <a:endParaRPr lang="en-US" sz="1700" dirty="0" smtClean="0">
                <a:solidFill>
                  <a:srgbClr val="FF26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endParaRPr>
            </a:p>
            <a:p>
              <a:pPr algn="ctr" defTabSz="410751" fontAlgn="base">
                <a:spcBef>
                  <a:spcPct val="0"/>
                </a:spcBef>
                <a:spcAft>
                  <a:spcPct val="0"/>
                </a:spcAft>
                <a:defRPr sz="1800"/>
              </a:pPr>
              <a:r>
                <a:rPr lang="en-US" sz="1700" dirty="0" smtClean="0">
                  <a:solidFill>
                    <a:srgbClr val="FF2600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  <a:sym typeface="Gill Sans"/>
                </a:rPr>
                <a:t>(if model Hamiltonian small)</a:t>
              </a:r>
              <a:endParaRPr sz="1700" dirty="0">
                <a:solidFill>
                  <a:srgbClr val="FF26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-12579"/>
          <a:stretch/>
        </p:blipFill>
        <p:spPr>
          <a:xfrm>
            <a:off x="2325343" y="4313759"/>
            <a:ext cx="3950550" cy="2669861"/>
          </a:xfrm>
          <a:prstGeom prst="rect">
            <a:avLst/>
          </a:prstGeom>
        </p:spPr>
      </p:pic>
      <p:sp>
        <p:nvSpPr>
          <p:cNvPr id="298" name="Shape 298"/>
          <p:cNvSpPr/>
          <p:nvPr/>
        </p:nvSpPr>
        <p:spPr>
          <a:xfrm flipH="1" flipV="1">
            <a:off x="5698199" y="4439802"/>
            <a:ext cx="697299" cy="697299"/>
          </a:xfrm>
          <a:prstGeom prst="line">
            <a:avLst/>
          </a:prstGeom>
          <a:ln w="38100">
            <a:solidFill/>
            <a:miter lim="400000"/>
            <a:headEnd type="triangle"/>
          </a:ln>
        </p:spPr>
        <p:txBody>
          <a:bodyPr lIns="0" tIns="0" rIns="0" bIns="0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88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6" grpId="0" animBg="1"/>
      <p:bldP spid="297" grpId="0" animBg="1"/>
      <p:bldP spid="299" grpId="0" animBg="1"/>
      <p:bldP spid="302" grpId="0" animBg="1"/>
      <p:bldP spid="303" grpId="0" animBg="1"/>
      <p:bldP spid="2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019" y="-150121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CORRELATION FUNCTIONS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3124" y="975950"/>
            <a:ext cx="84844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ＭＳ Ｐゴシック" pitchFamily="2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3pPr>
            <a:lvl4pPr marL="16637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4pPr>
            <a:lvl5pPr marL="2120900" indent="-2921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 kern="1200">
                <a:solidFill>
                  <a:schemeClr val="tx2"/>
                </a:solidFill>
                <a:latin typeface="Arial" pitchFamily="-112" charset="0"/>
                <a:ea typeface="ＭＳ Ｐゴシック" pitchFamily="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Complete knowledge is unnecessary and impractical: storing/measuring all eigenvalues will be impossible.  The most important physical quantities are usually “n-point correlation functions”, which are expectation values of n products of local operators.</a:t>
            </a:r>
          </a:p>
          <a:p>
            <a:pPr marL="0" indent="0"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Example of 1-point correlation function: energy density</a:t>
            </a:r>
          </a:p>
          <a:p>
            <a:pPr marL="0" indent="0"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Dynamical 2-point correlations: energy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transport, conductivity,…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141" y="4303482"/>
            <a:ext cx="4978405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Can we combine a strong-correlation solver with existing computational chemistry to describe &lt;</a:t>
            </a:r>
            <a:r>
              <a:rPr lang="en-US" sz="22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E</a:t>
            </a:r>
            <a:r>
              <a:rPr lang="en-US" sz="2200" baseline="-250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(0) </a:t>
            </a:r>
            <a:r>
              <a:rPr lang="en-US" sz="22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E</a:t>
            </a:r>
            <a:r>
              <a:rPr lang="en-US" sz="2200" baseline="-25000" dirty="0" err="1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2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(t)&gt;, the 2-point dynamical correlation function of energy, describing photosynthetic energy transfer?</a:t>
            </a:r>
            <a:endParaRPr lang="en-US" sz="22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2" name="Picture 11" descr="LHC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18" y="4045025"/>
            <a:ext cx="2752051" cy="26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55700" y="-158999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HAMILTONIAN LANDSCAPE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70337" y="1092265"/>
            <a:ext cx="2423604" cy="127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0751">
              <a:defRPr sz="18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Quantum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Ising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,</a:t>
            </a:r>
          </a:p>
          <a:p>
            <a:pPr algn="ctr" defTabSz="410751">
              <a:defRPr sz="18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Bose-Hubbard,</a:t>
            </a:r>
          </a:p>
          <a:p>
            <a:pPr algn="ctr" defTabSz="410751">
              <a:defRPr sz="18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Spin-Boson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70337" y="3073679"/>
            <a:ext cx="2423604" cy="13471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0751">
              <a:defRPr sz="18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Fermi Hubbard </a:t>
            </a:r>
          </a:p>
          <a:p>
            <a:pPr algn="ctr" defTabSz="410751">
              <a:defRPr sz="18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at fractional doping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0337" y="5123895"/>
            <a:ext cx="2423604" cy="12680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10751">
              <a:defRPr sz="1800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Synthetic gauge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fields,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  <a:p>
            <a:pPr algn="ctr" defTabSz="410751">
              <a:defRPr sz="1800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Relativistic theories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939" y="1269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Ising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-like magnets</a:t>
            </a:r>
          </a:p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Superfluidity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Electron-phonon interactions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0939" y="31471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Photosynthesis</a:t>
            </a:r>
          </a:p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Superconductivity</a:t>
            </a:r>
          </a:p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Spin liquids</a:t>
            </a:r>
          </a:p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Solar water splitting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10939" y="52962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Quantum chromodynamics</a:t>
            </a:r>
          </a:p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QFT?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  <a:p>
            <a:pPr marL="285750" indent="-285750" defTabSz="410751">
              <a:buFont typeface="Arial" panose="020B0604020202020204" pitchFamily="34" charset="0"/>
              <a:buChar char="•"/>
              <a:defRPr sz="18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Gravity?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111131" y="1343704"/>
            <a:ext cx="484632" cy="46650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40654" y="3322305"/>
            <a:ext cx="1795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fl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52400" y="-76200"/>
            <a:ext cx="9383150" cy="7010400"/>
          </a:xfrm>
        </p:spPr>
      </p:pic>
      <p:pic>
        <p:nvPicPr>
          <p:cNvPr id="7" name="Picture 9" descr="QNL_logo1"/>
          <p:cNvPicPr>
            <a:picLocks noChangeAspect="1" noChangeArrowheads="1"/>
          </p:cNvPicPr>
          <p:nvPr/>
        </p:nvPicPr>
        <p:blipFill>
          <a:blip r:embed="rId4"/>
          <a:srcRect b="11864"/>
          <a:stretch>
            <a:fillRect/>
          </a:stretch>
        </p:blipFill>
        <p:spPr bwMode="auto">
          <a:xfrm>
            <a:off x="0" y="6363521"/>
            <a:ext cx="685060" cy="49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 noChangeAspect="1"/>
          </p:cNvGrpSpPr>
          <p:nvPr/>
        </p:nvGrpSpPr>
        <p:grpSpPr bwMode="auto">
          <a:xfrm>
            <a:off x="8452214" y="215322"/>
            <a:ext cx="519483" cy="512648"/>
            <a:chOff x="0" y="0"/>
            <a:chExt cx="2902" cy="2968"/>
          </a:xfrm>
        </p:grpSpPr>
        <p:sp>
          <p:nvSpPr>
            <p:cNvPr id="8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902" cy="2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0" y="0"/>
              <a:ext cx="2902" cy="2958"/>
            </a:xfrm>
            <a:custGeom>
              <a:avLst/>
              <a:gdLst/>
              <a:ahLst/>
              <a:cxnLst>
                <a:cxn ang="0">
                  <a:pos x="0" y="1484"/>
                </a:cxn>
                <a:cxn ang="0">
                  <a:pos x="10" y="1336"/>
                </a:cxn>
                <a:cxn ang="0">
                  <a:pos x="29" y="1187"/>
                </a:cxn>
                <a:cxn ang="0">
                  <a:pos x="68" y="1049"/>
                </a:cxn>
                <a:cxn ang="0">
                  <a:pos x="116" y="910"/>
                </a:cxn>
                <a:cxn ang="0">
                  <a:pos x="174" y="782"/>
                </a:cxn>
                <a:cxn ang="0">
                  <a:pos x="252" y="663"/>
                </a:cxn>
                <a:cxn ang="0">
                  <a:pos x="339" y="544"/>
                </a:cxn>
                <a:cxn ang="0">
                  <a:pos x="435" y="435"/>
                </a:cxn>
                <a:cxn ang="0">
                  <a:pos x="532" y="346"/>
                </a:cxn>
                <a:cxn ang="0">
                  <a:pos x="648" y="257"/>
                </a:cxn>
                <a:cxn ang="0">
                  <a:pos x="764" y="178"/>
                </a:cxn>
                <a:cxn ang="0">
                  <a:pos x="890" y="119"/>
                </a:cxn>
                <a:cxn ang="0">
                  <a:pos x="1025" y="69"/>
                </a:cxn>
                <a:cxn ang="0">
                  <a:pos x="1161" y="30"/>
                </a:cxn>
                <a:cxn ang="0">
                  <a:pos x="1306" y="10"/>
                </a:cxn>
                <a:cxn ang="0">
                  <a:pos x="1451" y="0"/>
                </a:cxn>
                <a:cxn ang="0">
                  <a:pos x="1596" y="10"/>
                </a:cxn>
                <a:cxn ang="0">
                  <a:pos x="1741" y="30"/>
                </a:cxn>
                <a:cxn ang="0">
                  <a:pos x="1877" y="69"/>
                </a:cxn>
                <a:cxn ang="0">
                  <a:pos x="2012" y="119"/>
                </a:cxn>
                <a:cxn ang="0">
                  <a:pos x="2138" y="178"/>
                </a:cxn>
                <a:cxn ang="0">
                  <a:pos x="2254" y="257"/>
                </a:cxn>
                <a:cxn ang="0">
                  <a:pos x="2370" y="346"/>
                </a:cxn>
                <a:cxn ang="0">
                  <a:pos x="2467" y="435"/>
                </a:cxn>
                <a:cxn ang="0">
                  <a:pos x="2563" y="544"/>
                </a:cxn>
                <a:cxn ang="0">
                  <a:pos x="2650" y="663"/>
                </a:cxn>
                <a:cxn ang="0">
                  <a:pos x="2728" y="782"/>
                </a:cxn>
                <a:cxn ang="0">
                  <a:pos x="2786" y="910"/>
                </a:cxn>
                <a:cxn ang="0">
                  <a:pos x="2834" y="1049"/>
                </a:cxn>
                <a:cxn ang="0">
                  <a:pos x="2873" y="1187"/>
                </a:cxn>
                <a:cxn ang="0">
                  <a:pos x="2892" y="1336"/>
                </a:cxn>
                <a:cxn ang="0">
                  <a:pos x="2902" y="1484"/>
                </a:cxn>
                <a:cxn ang="0">
                  <a:pos x="2892" y="1632"/>
                </a:cxn>
                <a:cxn ang="0">
                  <a:pos x="2873" y="1781"/>
                </a:cxn>
                <a:cxn ang="0">
                  <a:pos x="2834" y="1919"/>
                </a:cxn>
                <a:cxn ang="0">
                  <a:pos x="2786" y="2048"/>
                </a:cxn>
                <a:cxn ang="0">
                  <a:pos x="2728" y="2177"/>
                </a:cxn>
                <a:cxn ang="0">
                  <a:pos x="2650" y="2305"/>
                </a:cxn>
                <a:cxn ang="0">
                  <a:pos x="2563" y="2414"/>
                </a:cxn>
                <a:cxn ang="0">
                  <a:pos x="2467" y="2523"/>
                </a:cxn>
                <a:cxn ang="0">
                  <a:pos x="2370" y="2622"/>
                </a:cxn>
                <a:cxn ang="0">
                  <a:pos x="2138" y="2780"/>
                </a:cxn>
                <a:cxn ang="0">
                  <a:pos x="2012" y="2839"/>
                </a:cxn>
                <a:cxn ang="0">
                  <a:pos x="1877" y="2889"/>
                </a:cxn>
                <a:cxn ang="0">
                  <a:pos x="1741" y="2928"/>
                </a:cxn>
                <a:cxn ang="0">
                  <a:pos x="1596" y="2948"/>
                </a:cxn>
                <a:cxn ang="0">
                  <a:pos x="1451" y="2958"/>
                </a:cxn>
                <a:cxn ang="0">
                  <a:pos x="1306" y="2948"/>
                </a:cxn>
                <a:cxn ang="0">
                  <a:pos x="1161" y="2928"/>
                </a:cxn>
                <a:cxn ang="0">
                  <a:pos x="1025" y="2889"/>
                </a:cxn>
                <a:cxn ang="0">
                  <a:pos x="890" y="2839"/>
                </a:cxn>
                <a:cxn ang="0">
                  <a:pos x="764" y="2780"/>
                </a:cxn>
                <a:cxn ang="0">
                  <a:pos x="532" y="2622"/>
                </a:cxn>
                <a:cxn ang="0">
                  <a:pos x="435" y="2523"/>
                </a:cxn>
                <a:cxn ang="0">
                  <a:pos x="339" y="2414"/>
                </a:cxn>
                <a:cxn ang="0">
                  <a:pos x="252" y="2305"/>
                </a:cxn>
                <a:cxn ang="0">
                  <a:pos x="174" y="2177"/>
                </a:cxn>
                <a:cxn ang="0">
                  <a:pos x="116" y="2048"/>
                </a:cxn>
                <a:cxn ang="0">
                  <a:pos x="68" y="1919"/>
                </a:cxn>
                <a:cxn ang="0">
                  <a:pos x="29" y="1781"/>
                </a:cxn>
                <a:cxn ang="0">
                  <a:pos x="10" y="1632"/>
                </a:cxn>
                <a:cxn ang="0">
                  <a:pos x="0" y="1484"/>
                </a:cxn>
              </a:cxnLst>
              <a:rect l="0" t="0" r="r" b="b"/>
              <a:pathLst>
                <a:path w="2902" h="2958">
                  <a:moveTo>
                    <a:pt x="0" y="1484"/>
                  </a:moveTo>
                  <a:lnTo>
                    <a:pt x="10" y="1336"/>
                  </a:lnTo>
                  <a:lnTo>
                    <a:pt x="29" y="1187"/>
                  </a:lnTo>
                  <a:lnTo>
                    <a:pt x="68" y="1049"/>
                  </a:lnTo>
                  <a:lnTo>
                    <a:pt x="116" y="910"/>
                  </a:lnTo>
                  <a:lnTo>
                    <a:pt x="174" y="782"/>
                  </a:lnTo>
                  <a:lnTo>
                    <a:pt x="252" y="663"/>
                  </a:lnTo>
                  <a:lnTo>
                    <a:pt x="339" y="544"/>
                  </a:lnTo>
                  <a:lnTo>
                    <a:pt x="435" y="435"/>
                  </a:lnTo>
                  <a:lnTo>
                    <a:pt x="532" y="346"/>
                  </a:lnTo>
                  <a:lnTo>
                    <a:pt x="648" y="257"/>
                  </a:lnTo>
                  <a:lnTo>
                    <a:pt x="764" y="178"/>
                  </a:lnTo>
                  <a:lnTo>
                    <a:pt x="890" y="119"/>
                  </a:lnTo>
                  <a:lnTo>
                    <a:pt x="1025" y="69"/>
                  </a:lnTo>
                  <a:lnTo>
                    <a:pt x="1161" y="30"/>
                  </a:lnTo>
                  <a:lnTo>
                    <a:pt x="1306" y="10"/>
                  </a:lnTo>
                  <a:lnTo>
                    <a:pt x="1451" y="0"/>
                  </a:lnTo>
                  <a:lnTo>
                    <a:pt x="1596" y="10"/>
                  </a:lnTo>
                  <a:lnTo>
                    <a:pt x="1741" y="30"/>
                  </a:lnTo>
                  <a:lnTo>
                    <a:pt x="1877" y="69"/>
                  </a:lnTo>
                  <a:lnTo>
                    <a:pt x="2012" y="119"/>
                  </a:lnTo>
                  <a:lnTo>
                    <a:pt x="2138" y="178"/>
                  </a:lnTo>
                  <a:lnTo>
                    <a:pt x="2254" y="257"/>
                  </a:lnTo>
                  <a:lnTo>
                    <a:pt x="2370" y="346"/>
                  </a:lnTo>
                  <a:lnTo>
                    <a:pt x="2467" y="435"/>
                  </a:lnTo>
                  <a:lnTo>
                    <a:pt x="2563" y="544"/>
                  </a:lnTo>
                  <a:lnTo>
                    <a:pt x="2650" y="663"/>
                  </a:lnTo>
                  <a:lnTo>
                    <a:pt x="2728" y="782"/>
                  </a:lnTo>
                  <a:lnTo>
                    <a:pt x="2786" y="910"/>
                  </a:lnTo>
                  <a:lnTo>
                    <a:pt x="2834" y="1049"/>
                  </a:lnTo>
                  <a:lnTo>
                    <a:pt x="2873" y="1187"/>
                  </a:lnTo>
                  <a:lnTo>
                    <a:pt x="2892" y="1336"/>
                  </a:lnTo>
                  <a:lnTo>
                    <a:pt x="2902" y="1484"/>
                  </a:lnTo>
                  <a:lnTo>
                    <a:pt x="2892" y="1632"/>
                  </a:lnTo>
                  <a:lnTo>
                    <a:pt x="2873" y="1781"/>
                  </a:lnTo>
                  <a:lnTo>
                    <a:pt x="2834" y="1919"/>
                  </a:lnTo>
                  <a:lnTo>
                    <a:pt x="2786" y="2048"/>
                  </a:lnTo>
                  <a:lnTo>
                    <a:pt x="2728" y="2177"/>
                  </a:lnTo>
                  <a:lnTo>
                    <a:pt x="2650" y="2305"/>
                  </a:lnTo>
                  <a:lnTo>
                    <a:pt x="2563" y="2414"/>
                  </a:lnTo>
                  <a:lnTo>
                    <a:pt x="2467" y="2523"/>
                  </a:lnTo>
                  <a:lnTo>
                    <a:pt x="2370" y="2622"/>
                  </a:lnTo>
                  <a:lnTo>
                    <a:pt x="2138" y="2780"/>
                  </a:lnTo>
                  <a:lnTo>
                    <a:pt x="2012" y="2839"/>
                  </a:lnTo>
                  <a:lnTo>
                    <a:pt x="1877" y="2889"/>
                  </a:lnTo>
                  <a:lnTo>
                    <a:pt x="1741" y="2928"/>
                  </a:lnTo>
                  <a:lnTo>
                    <a:pt x="1596" y="2948"/>
                  </a:lnTo>
                  <a:lnTo>
                    <a:pt x="1451" y="2958"/>
                  </a:lnTo>
                  <a:lnTo>
                    <a:pt x="1306" y="2948"/>
                  </a:lnTo>
                  <a:lnTo>
                    <a:pt x="1161" y="2928"/>
                  </a:lnTo>
                  <a:lnTo>
                    <a:pt x="1025" y="2889"/>
                  </a:lnTo>
                  <a:lnTo>
                    <a:pt x="890" y="2839"/>
                  </a:lnTo>
                  <a:lnTo>
                    <a:pt x="764" y="2780"/>
                  </a:lnTo>
                  <a:lnTo>
                    <a:pt x="532" y="2622"/>
                  </a:lnTo>
                  <a:lnTo>
                    <a:pt x="435" y="2523"/>
                  </a:lnTo>
                  <a:lnTo>
                    <a:pt x="339" y="2414"/>
                  </a:lnTo>
                  <a:lnTo>
                    <a:pt x="252" y="2305"/>
                  </a:lnTo>
                  <a:lnTo>
                    <a:pt x="174" y="2177"/>
                  </a:lnTo>
                  <a:lnTo>
                    <a:pt x="116" y="2048"/>
                  </a:lnTo>
                  <a:lnTo>
                    <a:pt x="68" y="1919"/>
                  </a:lnTo>
                  <a:lnTo>
                    <a:pt x="29" y="1781"/>
                  </a:lnTo>
                  <a:lnTo>
                    <a:pt x="10" y="1632"/>
                  </a:lnTo>
                  <a:lnTo>
                    <a:pt x="0" y="14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9" y="10"/>
              <a:ext cx="2864" cy="2938"/>
            </a:xfrm>
            <a:custGeom>
              <a:avLst/>
              <a:gdLst/>
              <a:ahLst/>
              <a:cxnLst>
                <a:cxn ang="0">
                  <a:pos x="0" y="1474"/>
                </a:cxn>
                <a:cxn ang="0">
                  <a:pos x="10" y="1326"/>
                </a:cxn>
                <a:cxn ang="0">
                  <a:pos x="29" y="1177"/>
                </a:cxn>
                <a:cxn ang="0">
                  <a:pos x="68" y="1039"/>
                </a:cxn>
                <a:cxn ang="0">
                  <a:pos x="116" y="910"/>
                </a:cxn>
                <a:cxn ang="0">
                  <a:pos x="174" y="781"/>
                </a:cxn>
                <a:cxn ang="0">
                  <a:pos x="242" y="653"/>
                </a:cxn>
                <a:cxn ang="0">
                  <a:pos x="329" y="544"/>
                </a:cxn>
                <a:cxn ang="0">
                  <a:pos x="426" y="435"/>
                </a:cxn>
                <a:cxn ang="0">
                  <a:pos x="523" y="336"/>
                </a:cxn>
                <a:cxn ang="0">
                  <a:pos x="755" y="178"/>
                </a:cxn>
                <a:cxn ang="0">
                  <a:pos x="881" y="119"/>
                </a:cxn>
                <a:cxn ang="0">
                  <a:pos x="1006" y="69"/>
                </a:cxn>
                <a:cxn ang="0">
                  <a:pos x="1142" y="30"/>
                </a:cxn>
                <a:cxn ang="0">
                  <a:pos x="1287" y="10"/>
                </a:cxn>
                <a:cxn ang="0">
                  <a:pos x="1432" y="0"/>
                </a:cxn>
                <a:cxn ang="0">
                  <a:pos x="1577" y="10"/>
                </a:cxn>
                <a:cxn ang="0">
                  <a:pos x="1722" y="30"/>
                </a:cxn>
                <a:cxn ang="0">
                  <a:pos x="1858" y="69"/>
                </a:cxn>
                <a:cxn ang="0">
                  <a:pos x="1983" y="119"/>
                </a:cxn>
                <a:cxn ang="0">
                  <a:pos x="2109" y="178"/>
                </a:cxn>
                <a:cxn ang="0">
                  <a:pos x="2341" y="336"/>
                </a:cxn>
                <a:cxn ang="0">
                  <a:pos x="2438" y="435"/>
                </a:cxn>
                <a:cxn ang="0">
                  <a:pos x="2535" y="544"/>
                </a:cxn>
                <a:cxn ang="0">
                  <a:pos x="2622" y="653"/>
                </a:cxn>
                <a:cxn ang="0">
                  <a:pos x="2690" y="781"/>
                </a:cxn>
                <a:cxn ang="0">
                  <a:pos x="2748" y="910"/>
                </a:cxn>
                <a:cxn ang="0">
                  <a:pos x="2796" y="1039"/>
                </a:cxn>
                <a:cxn ang="0">
                  <a:pos x="2835" y="1177"/>
                </a:cxn>
                <a:cxn ang="0">
                  <a:pos x="2854" y="1326"/>
                </a:cxn>
                <a:cxn ang="0">
                  <a:pos x="2864" y="1474"/>
                </a:cxn>
                <a:cxn ang="0">
                  <a:pos x="2854" y="1622"/>
                </a:cxn>
                <a:cxn ang="0">
                  <a:pos x="2835" y="1761"/>
                </a:cxn>
                <a:cxn ang="0">
                  <a:pos x="2796" y="1899"/>
                </a:cxn>
                <a:cxn ang="0">
                  <a:pos x="2748" y="2038"/>
                </a:cxn>
                <a:cxn ang="0">
                  <a:pos x="2690" y="2167"/>
                </a:cxn>
                <a:cxn ang="0">
                  <a:pos x="2622" y="2285"/>
                </a:cxn>
                <a:cxn ang="0">
                  <a:pos x="2535" y="2394"/>
                </a:cxn>
                <a:cxn ang="0">
                  <a:pos x="2438" y="2503"/>
                </a:cxn>
                <a:cxn ang="0">
                  <a:pos x="2341" y="2602"/>
                </a:cxn>
                <a:cxn ang="0">
                  <a:pos x="2109" y="2760"/>
                </a:cxn>
                <a:cxn ang="0">
                  <a:pos x="1983" y="2819"/>
                </a:cxn>
                <a:cxn ang="0">
                  <a:pos x="1858" y="2869"/>
                </a:cxn>
                <a:cxn ang="0">
                  <a:pos x="1722" y="2909"/>
                </a:cxn>
                <a:cxn ang="0">
                  <a:pos x="1577" y="2928"/>
                </a:cxn>
                <a:cxn ang="0">
                  <a:pos x="1432" y="2938"/>
                </a:cxn>
                <a:cxn ang="0">
                  <a:pos x="1287" y="2928"/>
                </a:cxn>
                <a:cxn ang="0">
                  <a:pos x="1142" y="2909"/>
                </a:cxn>
                <a:cxn ang="0">
                  <a:pos x="1006" y="2869"/>
                </a:cxn>
                <a:cxn ang="0">
                  <a:pos x="881" y="2819"/>
                </a:cxn>
                <a:cxn ang="0">
                  <a:pos x="755" y="2760"/>
                </a:cxn>
                <a:cxn ang="0">
                  <a:pos x="523" y="2602"/>
                </a:cxn>
                <a:cxn ang="0">
                  <a:pos x="426" y="2503"/>
                </a:cxn>
                <a:cxn ang="0">
                  <a:pos x="329" y="2394"/>
                </a:cxn>
                <a:cxn ang="0">
                  <a:pos x="242" y="2285"/>
                </a:cxn>
                <a:cxn ang="0">
                  <a:pos x="174" y="2167"/>
                </a:cxn>
                <a:cxn ang="0">
                  <a:pos x="116" y="2038"/>
                </a:cxn>
                <a:cxn ang="0">
                  <a:pos x="68" y="1899"/>
                </a:cxn>
                <a:cxn ang="0">
                  <a:pos x="29" y="1761"/>
                </a:cxn>
                <a:cxn ang="0">
                  <a:pos x="10" y="1622"/>
                </a:cxn>
                <a:cxn ang="0">
                  <a:pos x="0" y="1474"/>
                </a:cxn>
              </a:cxnLst>
              <a:rect l="0" t="0" r="r" b="b"/>
              <a:pathLst>
                <a:path w="2864" h="2938">
                  <a:moveTo>
                    <a:pt x="0" y="1474"/>
                  </a:moveTo>
                  <a:lnTo>
                    <a:pt x="10" y="1326"/>
                  </a:lnTo>
                  <a:lnTo>
                    <a:pt x="29" y="1177"/>
                  </a:lnTo>
                  <a:lnTo>
                    <a:pt x="68" y="1039"/>
                  </a:lnTo>
                  <a:lnTo>
                    <a:pt x="116" y="910"/>
                  </a:lnTo>
                  <a:lnTo>
                    <a:pt x="174" y="781"/>
                  </a:lnTo>
                  <a:lnTo>
                    <a:pt x="242" y="653"/>
                  </a:lnTo>
                  <a:lnTo>
                    <a:pt x="329" y="544"/>
                  </a:lnTo>
                  <a:lnTo>
                    <a:pt x="426" y="435"/>
                  </a:lnTo>
                  <a:lnTo>
                    <a:pt x="523" y="336"/>
                  </a:lnTo>
                  <a:lnTo>
                    <a:pt x="755" y="178"/>
                  </a:lnTo>
                  <a:lnTo>
                    <a:pt x="881" y="119"/>
                  </a:lnTo>
                  <a:lnTo>
                    <a:pt x="1006" y="69"/>
                  </a:lnTo>
                  <a:lnTo>
                    <a:pt x="1142" y="30"/>
                  </a:lnTo>
                  <a:lnTo>
                    <a:pt x="1287" y="10"/>
                  </a:lnTo>
                  <a:lnTo>
                    <a:pt x="1432" y="0"/>
                  </a:lnTo>
                  <a:lnTo>
                    <a:pt x="1577" y="10"/>
                  </a:lnTo>
                  <a:lnTo>
                    <a:pt x="1722" y="30"/>
                  </a:lnTo>
                  <a:lnTo>
                    <a:pt x="1858" y="69"/>
                  </a:lnTo>
                  <a:lnTo>
                    <a:pt x="1983" y="119"/>
                  </a:lnTo>
                  <a:lnTo>
                    <a:pt x="2109" y="178"/>
                  </a:lnTo>
                  <a:lnTo>
                    <a:pt x="2341" y="336"/>
                  </a:lnTo>
                  <a:lnTo>
                    <a:pt x="2438" y="435"/>
                  </a:lnTo>
                  <a:lnTo>
                    <a:pt x="2535" y="544"/>
                  </a:lnTo>
                  <a:lnTo>
                    <a:pt x="2622" y="653"/>
                  </a:lnTo>
                  <a:lnTo>
                    <a:pt x="2690" y="781"/>
                  </a:lnTo>
                  <a:lnTo>
                    <a:pt x="2748" y="910"/>
                  </a:lnTo>
                  <a:lnTo>
                    <a:pt x="2796" y="1039"/>
                  </a:lnTo>
                  <a:lnTo>
                    <a:pt x="2835" y="1177"/>
                  </a:lnTo>
                  <a:lnTo>
                    <a:pt x="2854" y="1326"/>
                  </a:lnTo>
                  <a:lnTo>
                    <a:pt x="2864" y="1474"/>
                  </a:lnTo>
                  <a:lnTo>
                    <a:pt x="2854" y="1622"/>
                  </a:lnTo>
                  <a:lnTo>
                    <a:pt x="2835" y="1761"/>
                  </a:lnTo>
                  <a:lnTo>
                    <a:pt x="2796" y="1899"/>
                  </a:lnTo>
                  <a:lnTo>
                    <a:pt x="2748" y="2038"/>
                  </a:lnTo>
                  <a:lnTo>
                    <a:pt x="2690" y="2167"/>
                  </a:lnTo>
                  <a:lnTo>
                    <a:pt x="2622" y="2285"/>
                  </a:lnTo>
                  <a:lnTo>
                    <a:pt x="2535" y="2394"/>
                  </a:lnTo>
                  <a:lnTo>
                    <a:pt x="2438" y="2503"/>
                  </a:lnTo>
                  <a:lnTo>
                    <a:pt x="2341" y="2602"/>
                  </a:lnTo>
                  <a:lnTo>
                    <a:pt x="2109" y="2760"/>
                  </a:lnTo>
                  <a:lnTo>
                    <a:pt x="1983" y="2819"/>
                  </a:lnTo>
                  <a:lnTo>
                    <a:pt x="1858" y="2869"/>
                  </a:lnTo>
                  <a:lnTo>
                    <a:pt x="1722" y="2909"/>
                  </a:lnTo>
                  <a:lnTo>
                    <a:pt x="1577" y="2928"/>
                  </a:lnTo>
                  <a:lnTo>
                    <a:pt x="1432" y="2938"/>
                  </a:lnTo>
                  <a:lnTo>
                    <a:pt x="1287" y="2928"/>
                  </a:lnTo>
                  <a:lnTo>
                    <a:pt x="1142" y="2909"/>
                  </a:lnTo>
                  <a:lnTo>
                    <a:pt x="1006" y="2869"/>
                  </a:lnTo>
                  <a:lnTo>
                    <a:pt x="881" y="2819"/>
                  </a:lnTo>
                  <a:lnTo>
                    <a:pt x="755" y="2760"/>
                  </a:lnTo>
                  <a:lnTo>
                    <a:pt x="523" y="2602"/>
                  </a:lnTo>
                  <a:lnTo>
                    <a:pt x="426" y="2503"/>
                  </a:lnTo>
                  <a:lnTo>
                    <a:pt x="329" y="2394"/>
                  </a:lnTo>
                  <a:lnTo>
                    <a:pt x="242" y="2285"/>
                  </a:lnTo>
                  <a:lnTo>
                    <a:pt x="174" y="2167"/>
                  </a:lnTo>
                  <a:lnTo>
                    <a:pt x="116" y="2038"/>
                  </a:lnTo>
                  <a:lnTo>
                    <a:pt x="68" y="1899"/>
                  </a:lnTo>
                  <a:lnTo>
                    <a:pt x="29" y="1761"/>
                  </a:lnTo>
                  <a:lnTo>
                    <a:pt x="10" y="1622"/>
                  </a:lnTo>
                  <a:lnTo>
                    <a:pt x="0" y="147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8" y="59"/>
              <a:ext cx="2776" cy="2850"/>
            </a:xfrm>
            <a:custGeom>
              <a:avLst/>
              <a:gdLst/>
              <a:ahLst/>
              <a:cxnLst>
                <a:cxn ang="0">
                  <a:pos x="0" y="1425"/>
                </a:cxn>
                <a:cxn ang="0">
                  <a:pos x="9" y="1277"/>
                </a:cxn>
                <a:cxn ang="0">
                  <a:pos x="29" y="1138"/>
                </a:cxn>
                <a:cxn ang="0">
                  <a:pos x="67" y="1000"/>
                </a:cxn>
                <a:cxn ang="0">
                  <a:pos x="106" y="871"/>
                </a:cxn>
                <a:cxn ang="0">
                  <a:pos x="164" y="752"/>
                </a:cxn>
                <a:cxn ang="0">
                  <a:pos x="242" y="634"/>
                </a:cxn>
                <a:cxn ang="0">
                  <a:pos x="319" y="525"/>
                </a:cxn>
                <a:cxn ang="0">
                  <a:pos x="406" y="416"/>
                </a:cxn>
                <a:cxn ang="0">
                  <a:pos x="503" y="327"/>
                </a:cxn>
                <a:cxn ang="0">
                  <a:pos x="609" y="248"/>
                </a:cxn>
                <a:cxn ang="0">
                  <a:pos x="725" y="169"/>
                </a:cxn>
                <a:cxn ang="0">
                  <a:pos x="851" y="109"/>
                </a:cxn>
                <a:cxn ang="0">
                  <a:pos x="1102" y="30"/>
                </a:cxn>
                <a:cxn ang="0">
                  <a:pos x="1248" y="10"/>
                </a:cxn>
                <a:cxn ang="0">
                  <a:pos x="1383" y="0"/>
                </a:cxn>
                <a:cxn ang="0">
                  <a:pos x="1518" y="10"/>
                </a:cxn>
                <a:cxn ang="0">
                  <a:pos x="1664" y="30"/>
                </a:cxn>
                <a:cxn ang="0">
                  <a:pos x="1915" y="109"/>
                </a:cxn>
                <a:cxn ang="0">
                  <a:pos x="2041" y="169"/>
                </a:cxn>
                <a:cxn ang="0">
                  <a:pos x="2157" y="248"/>
                </a:cxn>
                <a:cxn ang="0">
                  <a:pos x="2263" y="327"/>
                </a:cxn>
                <a:cxn ang="0">
                  <a:pos x="2360" y="416"/>
                </a:cxn>
                <a:cxn ang="0">
                  <a:pos x="2457" y="525"/>
                </a:cxn>
                <a:cxn ang="0">
                  <a:pos x="2534" y="634"/>
                </a:cxn>
                <a:cxn ang="0">
                  <a:pos x="2602" y="752"/>
                </a:cxn>
                <a:cxn ang="0">
                  <a:pos x="2660" y="871"/>
                </a:cxn>
                <a:cxn ang="0">
                  <a:pos x="2708" y="1000"/>
                </a:cxn>
                <a:cxn ang="0">
                  <a:pos x="2747" y="1138"/>
                </a:cxn>
                <a:cxn ang="0">
                  <a:pos x="2766" y="1277"/>
                </a:cxn>
                <a:cxn ang="0">
                  <a:pos x="2776" y="1425"/>
                </a:cxn>
                <a:cxn ang="0">
                  <a:pos x="2766" y="1564"/>
                </a:cxn>
                <a:cxn ang="0">
                  <a:pos x="2747" y="1712"/>
                </a:cxn>
                <a:cxn ang="0">
                  <a:pos x="2708" y="1841"/>
                </a:cxn>
                <a:cxn ang="0">
                  <a:pos x="2660" y="1969"/>
                </a:cxn>
                <a:cxn ang="0">
                  <a:pos x="2602" y="2098"/>
                </a:cxn>
                <a:cxn ang="0">
                  <a:pos x="2534" y="2216"/>
                </a:cxn>
                <a:cxn ang="0">
                  <a:pos x="2457" y="2325"/>
                </a:cxn>
                <a:cxn ang="0">
                  <a:pos x="2263" y="2523"/>
                </a:cxn>
                <a:cxn ang="0">
                  <a:pos x="2157" y="2602"/>
                </a:cxn>
                <a:cxn ang="0">
                  <a:pos x="2041" y="2672"/>
                </a:cxn>
                <a:cxn ang="0">
                  <a:pos x="1915" y="2731"/>
                </a:cxn>
                <a:cxn ang="0">
                  <a:pos x="1789" y="2780"/>
                </a:cxn>
                <a:cxn ang="0">
                  <a:pos x="1664" y="2820"/>
                </a:cxn>
                <a:cxn ang="0">
                  <a:pos x="1518" y="2840"/>
                </a:cxn>
                <a:cxn ang="0">
                  <a:pos x="1383" y="2850"/>
                </a:cxn>
                <a:cxn ang="0">
                  <a:pos x="1248" y="2840"/>
                </a:cxn>
                <a:cxn ang="0">
                  <a:pos x="1102" y="2820"/>
                </a:cxn>
                <a:cxn ang="0">
                  <a:pos x="977" y="2780"/>
                </a:cxn>
                <a:cxn ang="0">
                  <a:pos x="851" y="2731"/>
                </a:cxn>
                <a:cxn ang="0">
                  <a:pos x="725" y="2672"/>
                </a:cxn>
                <a:cxn ang="0">
                  <a:pos x="609" y="2602"/>
                </a:cxn>
                <a:cxn ang="0">
                  <a:pos x="503" y="2523"/>
                </a:cxn>
                <a:cxn ang="0">
                  <a:pos x="406" y="2424"/>
                </a:cxn>
                <a:cxn ang="0">
                  <a:pos x="319" y="2325"/>
                </a:cxn>
                <a:cxn ang="0">
                  <a:pos x="242" y="2216"/>
                </a:cxn>
                <a:cxn ang="0">
                  <a:pos x="164" y="2098"/>
                </a:cxn>
                <a:cxn ang="0">
                  <a:pos x="106" y="1969"/>
                </a:cxn>
                <a:cxn ang="0">
                  <a:pos x="29" y="1712"/>
                </a:cxn>
                <a:cxn ang="0">
                  <a:pos x="9" y="1564"/>
                </a:cxn>
                <a:cxn ang="0">
                  <a:pos x="0" y="1425"/>
                </a:cxn>
              </a:cxnLst>
              <a:rect l="0" t="0" r="r" b="b"/>
              <a:pathLst>
                <a:path w="2776" h="2850">
                  <a:moveTo>
                    <a:pt x="0" y="1425"/>
                  </a:moveTo>
                  <a:lnTo>
                    <a:pt x="9" y="1277"/>
                  </a:lnTo>
                  <a:lnTo>
                    <a:pt x="29" y="1138"/>
                  </a:lnTo>
                  <a:lnTo>
                    <a:pt x="67" y="1000"/>
                  </a:lnTo>
                  <a:lnTo>
                    <a:pt x="106" y="871"/>
                  </a:lnTo>
                  <a:lnTo>
                    <a:pt x="164" y="752"/>
                  </a:lnTo>
                  <a:lnTo>
                    <a:pt x="242" y="634"/>
                  </a:lnTo>
                  <a:lnTo>
                    <a:pt x="319" y="525"/>
                  </a:lnTo>
                  <a:lnTo>
                    <a:pt x="406" y="416"/>
                  </a:lnTo>
                  <a:lnTo>
                    <a:pt x="503" y="327"/>
                  </a:lnTo>
                  <a:lnTo>
                    <a:pt x="609" y="248"/>
                  </a:lnTo>
                  <a:lnTo>
                    <a:pt x="725" y="169"/>
                  </a:lnTo>
                  <a:lnTo>
                    <a:pt x="851" y="109"/>
                  </a:lnTo>
                  <a:lnTo>
                    <a:pt x="1102" y="30"/>
                  </a:lnTo>
                  <a:lnTo>
                    <a:pt x="1248" y="10"/>
                  </a:lnTo>
                  <a:lnTo>
                    <a:pt x="1383" y="0"/>
                  </a:lnTo>
                  <a:lnTo>
                    <a:pt x="1518" y="10"/>
                  </a:lnTo>
                  <a:lnTo>
                    <a:pt x="1664" y="30"/>
                  </a:lnTo>
                  <a:lnTo>
                    <a:pt x="1915" y="109"/>
                  </a:lnTo>
                  <a:lnTo>
                    <a:pt x="2041" y="169"/>
                  </a:lnTo>
                  <a:lnTo>
                    <a:pt x="2157" y="248"/>
                  </a:lnTo>
                  <a:lnTo>
                    <a:pt x="2263" y="327"/>
                  </a:lnTo>
                  <a:lnTo>
                    <a:pt x="2360" y="416"/>
                  </a:lnTo>
                  <a:lnTo>
                    <a:pt x="2457" y="525"/>
                  </a:lnTo>
                  <a:lnTo>
                    <a:pt x="2534" y="634"/>
                  </a:lnTo>
                  <a:lnTo>
                    <a:pt x="2602" y="752"/>
                  </a:lnTo>
                  <a:lnTo>
                    <a:pt x="2660" y="871"/>
                  </a:lnTo>
                  <a:lnTo>
                    <a:pt x="2708" y="1000"/>
                  </a:lnTo>
                  <a:lnTo>
                    <a:pt x="2747" y="1138"/>
                  </a:lnTo>
                  <a:lnTo>
                    <a:pt x="2766" y="1277"/>
                  </a:lnTo>
                  <a:lnTo>
                    <a:pt x="2776" y="1425"/>
                  </a:lnTo>
                  <a:lnTo>
                    <a:pt x="2766" y="1564"/>
                  </a:lnTo>
                  <a:lnTo>
                    <a:pt x="2747" y="1712"/>
                  </a:lnTo>
                  <a:lnTo>
                    <a:pt x="2708" y="1841"/>
                  </a:lnTo>
                  <a:lnTo>
                    <a:pt x="2660" y="1969"/>
                  </a:lnTo>
                  <a:lnTo>
                    <a:pt x="2602" y="2098"/>
                  </a:lnTo>
                  <a:lnTo>
                    <a:pt x="2534" y="2216"/>
                  </a:lnTo>
                  <a:lnTo>
                    <a:pt x="2457" y="2325"/>
                  </a:lnTo>
                  <a:lnTo>
                    <a:pt x="2263" y="2523"/>
                  </a:lnTo>
                  <a:lnTo>
                    <a:pt x="2157" y="2602"/>
                  </a:lnTo>
                  <a:lnTo>
                    <a:pt x="2041" y="2672"/>
                  </a:lnTo>
                  <a:lnTo>
                    <a:pt x="1915" y="2731"/>
                  </a:lnTo>
                  <a:lnTo>
                    <a:pt x="1789" y="2780"/>
                  </a:lnTo>
                  <a:lnTo>
                    <a:pt x="1664" y="2820"/>
                  </a:lnTo>
                  <a:lnTo>
                    <a:pt x="1518" y="2840"/>
                  </a:lnTo>
                  <a:lnTo>
                    <a:pt x="1383" y="2850"/>
                  </a:lnTo>
                  <a:lnTo>
                    <a:pt x="1248" y="2840"/>
                  </a:lnTo>
                  <a:lnTo>
                    <a:pt x="1102" y="2820"/>
                  </a:lnTo>
                  <a:lnTo>
                    <a:pt x="977" y="2780"/>
                  </a:lnTo>
                  <a:lnTo>
                    <a:pt x="851" y="2731"/>
                  </a:lnTo>
                  <a:lnTo>
                    <a:pt x="725" y="2672"/>
                  </a:lnTo>
                  <a:lnTo>
                    <a:pt x="609" y="2602"/>
                  </a:lnTo>
                  <a:lnTo>
                    <a:pt x="503" y="2523"/>
                  </a:lnTo>
                  <a:lnTo>
                    <a:pt x="406" y="2424"/>
                  </a:lnTo>
                  <a:lnTo>
                    <a:pt x="319" y="2325"/>
                  </a:lnTo>
                  <a:lnTo>
                    <a:pt x="242" y="2216"/>
                  </a:lnTo>
                  <a:lnTo>
                    <a:pt x="164" y="2098"/>
                  </a:lnTo>
                  <a:lnTo>
                    <a:pt x="106" y="1969"/>
                  </a:lnTo>
                  <a:lnTo>
                    <a:pt x="29" y="1712"/>
                  </a:lnTo>
                  <a:lnTo>
                    <a:pt x="9" y="1564"/>
                  </a:lnTo>
                  <a:lnTo>
                    <a:pt x="0" y="1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90" y="297"/>
              <a:ext cx="2322" cy="2364"/>
            </a:xfrm>
            <a:custGeom>
              <a:avLst/>
              <a:gdLst/>
              <a:ahLst/>
              <a:cxnLst>
                <a:cxn ang="0">
                  <a:pos x="0" y="1187"/>
                </a:cxn>
                <a:cxn ang="0">
                  <a:pos x="20" y="950"/>
                </a:cxn>
                <a:cxn ang="0">
                  <a:pos x="58" y="831"/>
                </a:cxn>
                <a:cxn ang="0">
                  <a:pos x="97" y="722"/>
                </a:cxn>
                <a:cxn ang="0">
                  <a:pos x="145" y="623"/>
                </a:cxn>
                <a:cxn ang="0">
                  <a:pos x="203" y="524"/>
                </a:cxn>
                <a:cxn ang="0">
                  <a:pos x="271" y="435"/>
                </a:cxn>
                <a:cxn ang="0">
                  <a:pos x="348" y="346"/>
                </a:cxn>
                <a:cxn ang="0">
                  <a:pos x="426" y="267"/>
                </a:cxn>
                <a:cxn ang="0">
                  <a:pos x="513" y="208"/>
                </a:cxn>
                <a:cxn ang="0">
                  <a:pos x="610" y="148"/>
                </a:cxn>
                <a:cxn ang="0">
                  <a:pos x="716" y="89"/>
                </a:cxn>
                <a:cxn ang="0">
                  <a:pos x="822" y="49"/>
                </a:cxn>
                <a:cxn ang="0">
                  <a:pos x="929" y="20"/>
                </a:cxn>
                <a:cxn ang="0">
                  <a:pos x="1161" y="0"/>
                </a:cxn>
                <a:cxn ang="0">
                  <a:pos x="1393" y="20"/>
                </a:cxn>
                <a:cxn ang="0">
                  <a:pos x="1500" y="49"/>
                </a:cxn>
                <a:cxn ang="0">
                  <a:pos x="1606" y="89"/>
                </a:cxn>
                <a:cxn ang="0">
                  <a:pos x="1712" y="148"/>
                </a:cxn>
                <a:cxn ang="0">
                  <a:pos x="1809" y="208"/>
                </a:cxn>
                <a:cxn ang="0">
                  <a:pos x="1896" y="267"/>
                </a:cxn>
                <a:cxn ang="0">
                  <a:pos x="1974" y="346"/>
                </a:cxn>
                <a:cxn ang="0">
                  <a:pos x="2051" y="435"/>
                </a:cxn>
                <a:cxn ang="0">
                  <a:pos x="2119" y="524"/>
                </a:cxn>
                <a:cxn ang="0">
                  <a:pos x="2177" y="623"/>
                </a:cxn>
                <a:cxn ang="0">
                  <a:pos x="2225" y="722"/>
                </a:cxn>
                <a:cxn ang="0">
                  <a:pos x="2264" y="831"/>
                </a:cxn>
                <a:cxn ang="0">
                  <a:pos x="2302" y="950"/>
                </a:cxn>
                <a:cxn ang="0">
                  <a:pos x="2322" y="1187"/>
                </a:cxn>
                <a:cxn ang="0">
                  <a:pos x="2302" y="1424"/>
                </a:cxn>
                <a:cxn ang="0">
                  <a:pos x="2225" y="1642"/>
                </a:cxn>
                <a:cxn ang="0">
                  <a:pos x="2177" y="1741"/>
                </a:cxn>
                <a:cxn ang="0">
                  <a:pos x="2119" y="1840"/>
                </a:cxn>
                <a:cxn ang="0">
                  <a:pos x="2051" y="1929"/>
                </a:cxn>
                <a:cxn ang="0">
                  <a:pos x="1974" y="2018"/>
                </a:cxn>
                <a:cxn ang="0">
                  <a:pos x="1896" y="2097"/>
                </a:cxn>
                <a:cxn ang="0">
                  <a:pos x="1809" y="2157"/>
                </a:cxn>
                <a:cxn ang="0">
                  <a:pos x="1712" y="2216"/>
                </a:cxn>
                <a:cxn ang="0">
                  <a:pos x="1606" y="2275"/>
                </a:cxn>
                <a:cxn ang="0">
                  <a:pos x="1500" y="2315"/>
                </a:cxn>
                <a:cxn ang="0">
                  <a:pos x="1393" y="2345"/>
                </a:cxn>
                <a:cxn ang="0">
                  <a:pos x="1161" y="2364"/>
                </a:cxn>
                <a:cxn ang="0">
                  <a:pos x="929" y="2345"/>
                </a:cxn>
                <a:cxn ang="0">
                  <a:pos x="822" y="2315"/>
                </a:cxn>
                <a:cxn ang="0">
                  <a:pos x="716" y="2275"/>
                </a:cxn>
                <a:cxn ang="0">
                  <a:pos x="610" y="2216"/>
                </a:cxn>
                <a:cxn ang="0">
                  <a:pos x="513" y="2157"/>
                </a:cxn>
                <a:cxn ang="0">
                  <a:pos x="426" y="2097"/>
                </a:cxn>
                <a:cxn ang="0">
                  <a:pos x="348" y="2018"/>
                </a:cxn>
                <a:cxn ang="0">
                  <a:pos x="271" y="1929"/>
                </a:cxn>
                <a:cxn ang="0">
                  <a:pos x="203" y="1840"/>
                </a:cxn>
                <a:cxn ang="0">
                  <a:pos x="145" y="1741"/>
                </a:cxn>
                <a:cxn ang="0">
                  <a:pos x="97" y="1642"/>
                </a:cxn>
                <a:cxn ang="0">
                  <a:pos x="20" y="1424"/>
                </a:cxn>
                <a:cxn ang="0">
                  <a:pos x="0" y="1187"/>
                </a:cxn>
              </a:cxnLst>
              <a:rect l="0" t="0" r="r" b="b"/>
              <a:pathLst>
                <a:path w="2322" h="2364">
                  <a:moveTo>
                    <a:pt x="0" y="1187"/>
                  </a:moveTo>
                  <a:lnTo>
                    <a:pt x="20" y="950"/>
                  </a:lnTo>
                  <a:lnTo>
                    <a:pt x="58" y="831"/>
                  </a:lnTo>
                  <a:lnTo>
                    <a:pt x="97" y="722"/>
                  </a:lnTo>
                  <a:lnTo>
                    <a:pt x="145" y="623"/>
                  </a:lnTo>
                  <a:lnTo>
                    <a:pt x="203" y="524"/>
                  </a:lnTo>
                  <a:lnTo>
                    <a:pt x="271" y="435"/>
                  </a:lnTo>
                  <a:lnTo>
                    <a:pt x="348" y="346"/>
                  </a:lnTo>
                  <a:lnTo>
                    <a:pt x="426" y="267"/>
                  </a:lnTo>
                  <a:lnTo>
                    <a:pt x="513" y="208"/>
                  </a:lnTo>
                  <a:lnTo>
                    <a:pt x="610" y="148"/>
                  </a:lnTo>
                  <a:lnTo>
                    <a:pt x="716" y="89"/>
                  </a:lnTo>
                  <a:lnTo>
                    <a:pt x="822" y="49"/>
                  </a:lnTo>
                  <a:lnTo>
                    <a:pt x="929" y="20"/>
                  </a:lnTo>
                  <a:lnTo>
                    <a:pt x="1161" y="0"/>
                  </a:lnTo>
                  <a:lnTo>
                    <a:pt x="1393" y="20"/>
                  </a:lnTo>
                  <a:lnTo>
                    <a:pt x="1500" y="49"/>
                  </a:lnTo>
                  <a:lnTo>
                    <a:pt x="1606" y="89"/>
                  </a:lnTo>
                  <a:lnTo>
                    <a:pt x="1712" y="148"/>
                  </a:lnTo>
                  <a:lnTo>
                    <a:pt x="1809" y="208"/>
                  </a:lnTo>
                  <a:lnTo>
                    <a:pt x="1896" y="267"/>
                  </a:lnTo>
                  <a:lnTo>
                    <a:pt x="1974" y="346"/>
                  </a:lnTo>
                  <a:lnTo>
                    <a:pt x="2051" y="435"/>
                  </a:lnTo>
                  <a:lnTo>
                    <a:pt x="2119" y="524"/>
                  </a:lnTo>
                  <a:lnTo>
                    <a:pt x="2177" y="623"/>
                  </a:lnTo>
                  <a:lnTo>
                    <a:pt x="2225" y="722"/>
                  </a:lnTo>
                  <a:lnTo>
                    <a:pt x="2264" y="831"/>
                  </a:lnTo>
                  <a:lnTo>
                    <a:pt x="2302" y="950"/>
                  </a:lnTo>
                  <a:lnTo>
                    <a:pt x="2322" y="1187"/>
                  </a:lnTo>
                  <a:lnTo>
                    <a:pt x="2302" y="1424"/>
                  </a:lnTo>
                  <a:lnTo>
                    <a:pt x="2225" y="1642"/>
                  </a:lnTo>
                  <a:lnTo>
                    <a:pt x="2177" y="1741"/>
                  </a:lnTo>
                  <a:lnTo>
                    <a:pt x="2119" y="1840"/>
                  </a:lnTo>
                  <a:lnTo>
                    <a:pt x="2051" y="1929"/>
                  </a:lnTo>
                  <a:lnTo>
                    <a:pt x="1974" y="2018"/>
                  </a:lnTo>
                  <a:lnTo>
                    <a:pt x="1896" y="2097"/>
                  </a:lnTo>
                  <a:lnTo>
                    <a:pt x="1809" y="2157"/>
                  </a:lnTo>
                  <a:lnTo>
                    <a:pt x="1712" y="2216"/>
                  </a:lnTo>
                  <a:lnTo>
                    <a:pt x="1606" y="2275"/>
                  </a:lnTo>
                  <a:lnTo>
                    <a:pt x="1500" y="2315"/>
                  </a:lnTo>
                  <a:lnTo>
                    <a:pt x="1393" y="2345"/>
                  </a:lnTo>
                  <a:lnTo>
                    <a:pt x="1161" y="2364"/>
                  </a:lnTo>
                  <a:lnTo>
                    <a:pt x="929" y="2345"/>
                  </a:lnTo>
                  <a:lnTo>
                    <a:pt x="822" y="2315"/>
                  </a:lnTo>
                  <a:lnTo>
                    <a:pt x="716" y="2275"/>
                  </a:lnTo>
                  <a:lnTo>
                    <a:pt x="610" y="2216"/>
                  </a:lnTo>
                  <a:lnTo>
                    <a:pt x="513" y="2157"/>
                  </a:lnTo>
                  <a:lnTo>
                    <a:pt x="426" y="2097"/>
                  </a:lnTo>
                  <a:lnTo>
                    <a:pt x="348" y="2018"/>
                  </a:lnTo>
                  <a:lnTo>
                    <a:pt x="271" y="1929"/>
                  </a:lnTo>
                  <a:lnTo>
                    <a:pt x="203" y="1840"/>
                  </a:lnTo>
                  <a:lnTo>
                    <a:pt x="145" y="1741"/>
                  </a:lnTo>
                  <a:lnTo>
                    <a:pt x="97" y="1642"/>
                  </a:lnTo>
                  <a:lnTo>
                    <a:pt x="20" y="1424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29" y="336"/>
              <a:ext cx="2244" cy="2296"/>
            </a:xfrm>
            <a:custGeom>
              <a:avLst/>
              <a:gdLst/>
              <a:ahLst/>
              <a:cxnLst>
                <a:cxn ang="0">
                  <a:pos x="0" y="1148"/>
                </a:cxn>
                <a:cxn ang="0">
                  <a:pos x="10" y="1029"/>
                </a:cxn>
                <a:cxn ang="0">
                  <a:pos x="19" y="920"/>
                </a:cxn>
                <a:cxn ang="0">
                  <a:pos x="48" y="812"/>
                </a:cxn>
                <a:cxn ang="0">
                  <a:pos x="87" y="703"/>
                </a:cxn>
                <a:cxn ang="0">
                  <a:pos x="135" y="604"/>
                </a:cxn>
                <a:cxn ang="0">
                  <a:pos x="193" y="505"/>
                </a:cxn>
                <a:cxn ang="0">
                  <a:pos x="261" y="416"/>
                </a:cxn>
                <a:cxn ang="0">
                  <a:pos x="329" y="337"/>
                </a:cxn>
                <a:cxn ang="0">
                  <a:pos x="503" y="198"/>
                </a:cxn>
                <a:cxn ang="0">
                  <a:pos x="590" y="139"/>
                </a:cxn>
                <a:cxn ang="0">
                  <a:pos x="687" y="89"/>
                </a:cxn>
                <a:cxn ang="0">
                  <a:pos x="793" y="50"/>
                </a:cxn>
                <a:cxn ang="0">
                  <a:pos x="900" y="20"/>
                </a:cxn>
                <a:cxn ang="0">
                  <a:pos x="1006" y="10"/>
                </a:cxn>
                <a:cxn ang="0">
                  <a:pos x="1122" y="0"/>
                </a:cxn>
                <a:cxn ang="0">
                  <a:pos x="1238" y="10"/>
                </a:cxn>
                <a:cxn ang="0">
                  <a:pos x="1344" y="20"/>
                </a:cxn>
                <a:cxn ang="0">
                  <a:pos x="1451" y="50"/>
                </a:cxn>
                <a:cxn ang="0">
                  <a:pos x="1557" y="89"/>
                </a:cxn>
                <a:cxn ang="0">
                  <a:pos x="1654" y="139"/>
                </a:cxn>
                <a:cxn ang="0">
                  <a:pos x="1741" y="198"/>
                </a:cxn>
                <a:cxn ang="0">
                  <a:pos x="1915" y="337"/>
                </a:cxn>
                <a:cxn ang="0">
                  <a:pos x="1983" y="416"/>
                </a:cxn>
                <a:cxn ang="0">
                  <a:pos x="2051" y="505"/>
                </a:cxn>
                <a:cxn ang="0">
                  <a:pos x="2109" y="604"/>
                </a:cxn>
                <a:cxn ang="0">
                  <a:pos x="2157" y="703"/>
                </a:cxn>
                <a:cxn ang="0">
                  <a:pos x="2196" y="812"/>
                </a:cxn>
                <a:cxn ang="0">
                  <a:pos x="2225" y="920"/>
                </a:cxn>
                <a:cxn ang="0">
                  <a:pos x="2234" y="1029"/>
                </a:cxn>
                <a:cxn ang="0">
                  <a:pos x="2244" y="1148"/>
                </a:cxn>
                <a:cxn ang="0">
                  <a:pos x="2234" y="1267"/>
                </a:cxn>
                <a:cxn ang="0">
                  <a:pos x="2225" y="1376"/>
                </a:cxn>
                <a:cxn ang="0">
                  <a:pos x="2196" y="1484"/>
                </a:cxn>
                <a:cxn ang="0">
                  <a:pos x="2157" y="1593"/>
                </a:cxn>
                <a:cxn ang="0">
                  <a:pos x="2109" y="1692"/>
                </a:cxn>
                <a:cxn ang="0">
                  <a:pos x="2051" y="1781"/>
                </a:cxn>
                <a:cxn ang="0">
                  <a:pos x="1915" y="1959"/>
                </a:cxn>
                <a:cxn ang="0">
                  <a:pos x="1741" y="2098"/>
                </a:cxn>
                <a:cxn ang="0">
                  <a:pos x="1654" y="2157"/>
                </a:cxn>
                <a:cxn ang="0">
                  <a:pos x="1557" y="2207"/>
                </a:cxn>
                <a:cxn ang="0">
                  <a:pos x="1451" y="2246"/>
                </a:cxn>
                <a:cxn ang="0">
                  <a:pos x="1344" y="2276"/>
                </a:cxn>
                <a:cxn ang="0">
                  <a:pos x="1238" y="2286"/>
                </a:cxn>
                <a:cxn ang="0">
                  <a:pos x="1122" y="2296"/>
                </a:cxn>
                <a:cxn ang="0">
                  <a:pos x="1006" y="2286"/>
                </a:cxn>
                <a:cxn ang="0">
                  <a:pos x="900" y="2276"/>
                </a:cxn>
                <a:cxn ang="0">
                  <a:pos x="793" y="2246"/>
                </a:cxn>
                <a:cxn ang="0">
                  <a:pos x="687" y="2207"/>
                </a:cxn>
                <a:cxn ang="0">
                  <a:pos x="590" y="2157"/>
                </a:cxn>
                <a:cxn ang="0">
                  <a:pos x="503" y="2098"/>
                </a:cxn>
                <a:cxn ang="0">
                  <a:pos x="329" y="1959"/>
                </a:cxn>
                <a:cxn ang="0">
                  <a:pos x="193" y="1781"/>
                </a:cxn>
                <a:cxn ang="0">
                  <a:pos x="135" y="1692"/>
                </a:cxn>
                <a:cxn ang="0">
                  <a:pos x="87" y="1593"/>
                </a:cxn>
                <a:cxn ang="0">
                  <a:pos x="48" y="1484"/>
                </a:cxn>
                <a:cxn ang="0">
                  <a:pos x="19" y="1376"/>
                </a:cxn>
                <a:cxn ang="0">
                  <a:pos x="10" y="1267"/>
                </a:cxn>
                <a:cxn ang="0">
                  <a:pos x="0" y="1148"/>
                </a:cxn>
              </a:cxnLst>
              <a:rect l="0" t="0" r="r" b="b"/>
              <a:pathLst>
                <a:path w="2244" h="2296">
                  <a:moveTo>
                    <a:pt x="0" y="1148"/>
                  </a:moveTo>
                  <a:lnTo>
                    <a:pt x="10" y="1029"/>
                  </a:lnTo>
                  <a:lnTo>
                    <a:pt x="19" y="920"/>
                  </a:lnTo>
                  <a:lnTo>
                    <a:pt x="48" y="812"/>
                  </a:lnTo>
                  <a:lnTo>
                    <a:pt x="87" y="703"/>
                  </a:lnTo>
                  <a:lnTo>
                    <a:pt x="135" y="604"/>
                  </a:lnTo>
                  <a:lnTo>
                    <a:pt x="193" y="505"/>
                  </a:lnTo>
                  <a:lnTo>
                    <a:pt x="261" y="416"/>
                  </a:lnTo>
                  <a:lnTo>
                    <a:pt x="329" y="337"/>
                  </a:lnTo>
                  <a:lnTo>
                    <a:pt x="503" y="198"/>
                  </a:lnTo>
                  <a:lnTo>
                    <a:pt x="590" y="139"/>
                  </a:lnTo>
                  <a:lnTo>
                    <a:pt x="687" y="89"/>
                  </a:lnTo>
                  <a:lnTo>
                    <a:pt x="793" y="50"/>
                  </a:lnTo>
                  <a:lnTo>
                    <a:pt x="900" y="20"/>
                  </a:lnTo>
                  <a:lnTo>
                    <a:pt x="1006" y="10"/>
                  </a:lnTo>
                  <a:lnTo>
                    <a:pt x="1122" y="0"/>
                  </a:lnTo>
                  <a:lnTo>
                    <a:pt x="1238" y="10"/>
                  </a:lnTo>
                  <a:lnTo>
                    <a:pt x="1344" y="20"/>
                  </a:lnTo>
                  <a:lnTo>
                    <a:pt x="1451" y="50"/>
                  </a:lnTo>
                  <a:lnTo>
                    <a:pt x="1557" y="89"/>
                  </a:lnTo>
                  <a:lnTo>
                    <a:pt x="1654" y="139"/>
                  </a:lnTo>
                  <a:lnTo>
                    <a:pt x="1741" y="198"/>
                  </a:lnTo>
                  <a:lnTo>
                    <a:pt x="1915" y="337"/>
                  </a:lnTo>
                  <a:lnTo>
                    <a:pt x="1983" y="416"/>
                  </a:lnTo>
                  <a:lnTo>
                    <a:pt x="2051" y="505"/>
                  </a:lnTo>
                  <a:lnTo>
                    <a:pt x="2109" y="604"/>
                  </a:lnTo>
                  <a:lnTo>
                    <a:pt x="2157" y="703"/>
                  </a:lnTo>
                  <a:lnTo>
                    <a:pt x="2196" y="812"/>
                  </a:lnTo>
                  <a:lnTo>
                    <a:pt x="2225" y="920"/>
                  </a:lnTo>
                  <a:lnTo>
                    <a:pt x="2234" y="1029"/>
                  </a:lnTo>
                  <a:lnTo>
                    <a:pt x="2244" y="1148"/>
                  </a:lnTo>
                  <a:lnTo>
                    <a:pt x="2234" y="1267"/>
                  </a:lnTo>
                  <a:lnTo>
                    <a:pt x="2225" y="1376"/>
                  </a:lnTo>
                  <a:lnTo>
                    <a:pt x="2196" y="1484"/>
                  </a:lnTo>
                  <a:lnTo>
                    <a:pt x="2157" y="1593"/>
                  </a:lnTo>
                  <a:lnTo>
                    <a:pt x="2109" y="1692"/>
                  </a:lnTo>
                  <a:lnTo>
                    <a:pt x="2051" y="1781"/>
                  </a:lnTo>
                  <a:lnTo>
                    <a:pt x="1915" y="1959"/>
                  </a:lnTo>
                  <a:lnTo>
                    <a:pt x="1741" y="2098"/>
                  </a:lnTo>
                  <a:lnTo>
                    <a:pt x="1654" y="2157"/>
                  </a:lnTo>
                  <a:lnTo>
                    <a:pt x="1557" y="2207"/>
                  </a:lnTo>
                  <a:lnTo>
                    <a:pt x="1451" y="2246"/>
                  </a:lnTo>
                  <a:lnTo>
                    <a:pt x="1344" y="2276"/>
                  </a:lnTo>
                  <a:lnTo>
                    <a:pt x="1238" y="2286"/>
                  </a:lnTo>
                  <a:lnTo>
                    <a:pt x="1122" y="2296"/>
                  </a:lnTo>
                  <a:lnTo>
                    <a:pt x="1006" y="2286"/>
                  </a:lnTo>
                  <a:lnTo>
                    <a:pt x="900" y="2276"/>
                  </a:lnTo>
                  <a:lnTo>
                    <a:pt x="793" y="2246"/>
                  </a:lnTo>
                  <a:lnTo>
                    <a:pt x="687" y="2207"/>
                  </a:lnTo>
                  <a:lnTo>
                    <a:pt x="590" y="2157"/>
                  </a:lnTo>
                  <a:lnTo>
                    <a:pt x="503" y="2098"/>
                  </a:lnTo>
                  <a:lnTo>
                    <a:pt x="329" y="1959"/>
                  </a:lnTo>
                  <a:lnTo>
                    <a:pt x="193" y="1781"/>
                  </a:lnTo>
                  <a:lnTo>
                    <a:pt x="135" y="1692"/>
                  </a:lnTo>
                  <a:lnTo>
                    <a:pt x="87" y="1593"/>
                  </a:lnTo>
                  <a:lnTo>
                    <a:pt x="48" y="1484"/>
                  </a:lnTo>
                  <a:lnTo>
                    <a:pt x="19" y="1376"/>
                  </a:lnTo>
                  <a:lnTo>
                    <a:pt x="10" y="1267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48" y="346"/>
              <a:ext cx="2215" cy="2276"/>
            </a:xfrm>
            <a:custGeom>
              <a:avLst/>
              <a:gdLst/>
              <a:ahLst/>
              <a:cxnLst>
                <a:cxn ang="0">
                  <a:pos x="0" y="1138"/>
                </a:cxn>
                <a:cxn ang="0">
                  <a:pos x="10" y="1019"/>
                </a:cxn>
                <a:cxn ang="0">
                  <a:pos x="20" y="910"/>
                </a:cxn>
                <a:cxn ang="0">
                  <a:pos x="49" y="802"/>
                </a:cxn>
                <a:cxn ang="0">
                  <a:pos x="87" y="693"/>
                </a:cxn>
                <a:cxn ang="0">
                  <a:pos x="136" y="594"/>
                </a:cxn>
                <a:cxn ang="0">
                  <a:pos x="252" y="416"/>
                </a:cxn>
                <a:cxn ang="0">
                  <a:pos x="407" y="257"/>
                </a:cxn>
                <a:cxn ang="0">
                  <a:pos x="581" y="139"/>
                </a:cxn>
                <a:cxn ang="0">
                  <a:pos x="677" y="89"/>
                </a:cxn>
                <a:cxn ang="0">
                  <a:pos x="774" y="50"/>
                </a:cxn>
                <a:cxn ang="0">
                  <a:pos x="881" y="20"/>
                </a:cxn>
                <a:cxn ang="0">
                  <a:pos x="997" y="10"/>
                </a:cxn>
                <a:cxn ang="0">
                  <a:pos x="1103" y="0"/>
                </a:cxn>
                <a:cxn ang="0">
                  <a:pos x="1219" y="10"/>
                </a:cxn>
                <a:cxn ang="0">
                  <a:pos x="1325" y="20"/>
                </a:cxn>
                <a:cxn ang="0">
                  <a:pos x="1432" y="50"/>
                </a:cxn>
                <a:cxn ang="0">
                  <a:pos x="1538" y="89"/>
                </a:cxn>
                <a:cxn ang="0">
                  <a:pos x="1635" y="139"/>
                </a:cxn>
                <a:cxn ang="0">
                  <a:pos x="1809" y="257"/>
                </a:cxn>
                <a:cxn ang="0">
                  <a:pos x="1964" y="416"/>
                </a:cxn>
                <a:cxn ang="0">
                  <a:pos x="2080" y="594"/>
                </a:cxn>
                <a:cxn ang="0">
                  <a:pos x="2128" y="693"/>
                </a:cxn>
                <a:cxn ang="0">
                  <a:pos x="2167" y="802"/>
                </a:cxn>
                <a:cxn ang="0">
                  <a:pos x="2196" y="910"/>
                </a:cxn>
                <a:cxn ang="0">
                  <a:pos x="2206" y="1019"/>
                </a:cxn>
                <a:cxn ang="0">
                  <a:pos x="2215" y="1138"/>
                </a:cxn>
                <a:cxn ang="0">
                  <a:pos x="2206" y="1257"/>
                </a:cxn>
                <a:cxn ang="0">
                  <a:pos x="2196" y="1366"/>
                </a:cxn>
                <a:cxn ang="0">
                  <a:pos x="2167" y="1474"/>
                </a:cxn>
                <a:cxn ang="0">
                  <a:pos x="2128" y="1573"/>
                </a:cxn>
                <a:cxn ang="0">
                  <a:pos x="2080" y="1672"/>
                </a:cxn>
                <a:cxn ang="0">
                  <a:pos x="2022" y="1771"/>
                </a:cxn>
                <a:cxn ang="0">
                  <a:pos x="1964" y="1860"/>
                </a:cxn>
                <a:cxn ang="0">
                  <a:pos x="1887" y="1939"/>
                </a:cxn>
                <a:cxn ang="0">
                  <a:pos x="1809" y="2009"/>
                </a:cxn>
                <a:cxn ang="0">
                  <a:pos x="1722" y="2078"/>
                </a:cxn>
                <a:cxn ang="0">
                  <a:pos x="1635" y="2137"/>
                </a:cxn>
                <a:cxn ang="0">
                  <a:pos x="1538" y="2187"/>
                </a:cxn>
                <a:cxn ang="0">
                  <a:pos x="1432" y="2226"/>
                </a:cxn>
                <a:cxn ang="0">
                  <a:pos x="1325" y="2256"/>
                </a:cxn>
                <a:cxn ang="0">
                  <a:pos x="1219" y="2266"/>
                </a:cxn>
                <a:cxn ang="0">
                  <a:pos x="1103" y="2276"/>
                </a:cxn>
                <a:cxn ang="0">
                  <a:pos x="997" y="2266"/>
                </a:cxn>
                <a:cxn ang="0">
                  <a:pos x="881" y="2256"/>
                </a:cxn>
                <a:cxn ang="0">
                  <a:pos x="774" y="2226"/>
                </a:cxn>
                <a:cxn ang="0">
                  <a:pos x="677" y="2187"/>
                </a:cxn>
                <a:cxn ang="0">
                  <a:pos x="581" y="2137"/>
                </a:cxn>
                <a:cxn ang="0">
                  <a:pos x="494" y="2078"/>
                </a:cxn>
                <a:cxn ang="0">
                  <a:pos x="407" y="2009"/>
                </a:cxn>
                <a:cxn ang="0">
                  <a:pos x="329" y="1939"/>
                </a:cxn>
                <a:cxn ang="0">
                  <a:pos x="252" y="1860"/>
                </a:cxn>
                <a:cxn ang="0">
                  <a:pos x="194" y="1771"/>
                </a:cxn>
                <a:cxn ang="0">
                  <a:pos x="136" y="1672"/>
                </a:cxn>
                <a:cxn ang="0">
                  <a:pos x="87" y="1573"/>
                </a:cxn>
                <a:cxn ang="0">
                  <a:pos x="49" y="1474"/>
                </a:cxn>
                <a:cxn ang="0">
                  <a:pos x="20" y="1366"/>
                </a:cxn>
                <a:cxn ang="0">
                  <a:pos x="10" y="1257"/>
                </a:cxn>
                <a:cxn ang="0">
                  <a:pos x="0" y="1138"/>
                </a:cxn>
              </a:cxnLst>
              <a:rect l="0" t="0" r="r" b="b"/>
              <a:pathLst>
                <a:path w="2215" h="2276">
                  <a:moveTo>
                    <a:pt x="0" y="1138"/>
                  </a:moveTo>
                  <a:lnTo>
                    <a:pt x="10" y="1019"/>
                  </a:lnTo>
                  <a:lnTo>
                    <a:pt x="20" y="910"/>
                  </a:lnTo>
                  <a:lnTo>
                    <a:pt x="49" y="802"/>
                  </a:lnTo>
                  <a:lnTo>
                    <a:pt x="87" y="693"/>
                  </a:lnTo>
                  <a:lnTo>
                    <a:pt x="136" y="594"/>
                  </a:lnTo>
                  <a:lnTo>
                    <a:pt x="252" y="416"/>
                  </a:lnTo>
                  <a:lnTo>
                    <a:pt x="407" y="257"/>
                  </a:lnTo>
                  <a:lnTo>
                    <a:pt x="581" y="139"/>
                  </a:lnTo>
                  <a:lnTo>
                    <a:pt x="677" y="89"/>
                  </a:lnTo>
                  <a:lnTo>
                    <a:pt x="774" y="50"/>
                  </a:lnTo>
                  <a:lnTo>
                    <a:pt x="881" y="20"/>
                  </a:lnTo>
                  <a:lnTo>
                    <a:pt x="997" y="10"/>
                  </a:lnTo>
                  <a:lnTo>
                    <a:pt x="1103" y="0"/>
                  </a:lnTo>
                  <a:lnTo>
                    <a:pt x="1219" y="10"/>
                  </a:lnTo>
                  <a:lnTo>
                    <a:pt x="1325" y="20"/>
                  </a:lnTo>
                  <a:lnTo>
                    <a:pt x="1432" y="50"/>
                  </a:lnTo>
                  <a:lnTo>
                    <a:pt x="1538" y="89"/>
                  </a:lnTo>
                  <a:lnTo>
                    <a:pt x="1635" y="139"/>
                  </a:lnTo>
                  <a:lnTo>
                    <a:pt x="1809" y="257"/>
                  </a:lnTo>
                  <a:lnTo>
                    <a:pt x="1964" y="416"/>
                  </a:lnTo>
                  <a:lnTo>
                    <a:pt x="2080" y="594"/>
                  </a:lnTo>
                  <a:lnTo>
                    <a:pt x="2128" y="693"/>
                  </a:lnTo>
                  <a:lnTo>
                    <a:pt x="2167" y="802"/>
                  </a:lnTo>
                  <a:lnTo>
                    <a:pt x="2196" y="910"/>
                  </a:lnTo>
                  <a:lnTo>
                    <a:pt x="2206" y="1019"/>
                  </a:lnTo>
                  <a:lnTo>
                    <a:pt x="2215" y="1138"/>
                  </a:lnTo>
                  <a:lnTo>
                    <a:pt x="2206" y="1257"/>
                  </a:lnTo>
                  <a:lnTo>
                    <a:pt x="2196" y="1366"/>
                  </a:lnTo>
                  <a:lnTo>
                    <a:pt x="2167" y="1474"/>
                  </a:lnTo>
                  <a:lnTo>
                    <a:pt x="2128" y="1573"/>
                  </a:lnTo>
                  <a:lnTo>
                    <a:pt x="2080" y="1672"/>
                  </a:lnTo>
                  <a:lnTo>
                    <a:pt x="2022" y="1771"/>
                  </a:lnTo>
                  <a:lnTo>
                    <a:pt x="1964" y="1860"/>
                  </a:lnTo>
                  <a:lnTo>
                    <a:pt x="1887" y="1939"/>
                  </a:lnTo>
                  <a:lnTo>
                    <a:pt x="1809" y="2009"/>
                  </a:lnTo>
                  <a:lnTo>
                    <a:pt x="1722" y="2078"/>
                  </a:lnTo>
                  <a:lnTo>
                    <a:pt x="1635" y="2137"/>
                  </a:lnTo>
                  <a:lnTo>
                    <a:pt x="1538" y="2187"/>
                  </a:lnTo>
                  <a:lnTo>
                    <a:pt x="1432" y="2226"/>
                  </a:lnTo>
                  <a:lnTo>
                    <a:pt x="1325" y="2256"/>
                  </a:lnTo>
                  <a:lnTo>
                    <a:pt x="1219" y="2266"/>
                  </a:lnTo>
                  <a:lnTo>
                    <a:pt x="1103" y="2276"/>
                  </a:lnTo>
                  <a:lnTo>
                    <a:pt x="997" y="2266"/>
                  </a:lnTo>
                  <a:lnTo>
                    <a:pt x="881" y="2256"/>
                  </a:lnTo>
                  <a:lnTo>
                    <a:pt x="774" y="2226"/>
                  </a:lnTo>
                  <a:lnTo>
                    <a:pt x="677" y="2187"/>
                  </a:lnTo>
                  <a:lnTo>
                    <a:pt x="581" y="2137"/>
                  </a:lnTo>
                  <a:lnTo>
                    <a:pt x="494" y="2078"/>
                  </a:lnTo>
                  <a:lnTo>
                    <a:pt x="407" y="2009"/>
                  </a:lnTo>
                  <a:lnTo>
                    <a:pt x="329" y="1939"/>
                  </a:lnTo>
                  <a:lnTo>
                    <a:pt x="252" y="1860"/>
                  </a:lnTo>
                  <a:lnTo>
                    <a:pt x="194" y="1771"/>
                  </a:lnTo>
                  <a:lnTo>
                    <a:pt x="136" y="1672"/>
                  </a:lnTo>
                  <a:lnTo>
                    <a:pt x="87" y="1573"/>
                  </a:lnTo>
                  <a:lnTo>
                    <a:pt x="49" y="1474"/>
                  </a:lnTo>
                  <a:lnTo>
                    <a:pt x="20" y="1366"/>
                  </a:lnTo>
                  <a:lnTo>
                    <a:pt x="10" y="1257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rgbClr val="B6C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964" y="1296"/>
              <a:ext cx="96" cy="208"/>
            </a:xfrm>
            <a:custGeom>
              <a:avLst/>
              <a:gdLst/>
              <a:ahLst/>
              <a:cxnLst>
                <a:cxn ang="0">
                  <a:pos x="29" y="79"/>
                </a:cxn>
                <a:cxn ang="0">
                  <a:pos x="38" y="89"/>
                </a:cxn>
                <a:cxn ang="0">
                  <a:pos x="48" y="99"/>
                </a:cxn>
                <a:cxn ang="0">
                  <a:pos x="48" y="109"/>
                </a:cxn>
                <a:cxn ang="0">
                  <a:pos x="48" y="119"/>
                </a:cxn>
                <a:cxn ang="0">
                  <a:pos x="48" y="139"/>
                </a:cxn>
                <a:cxn ang="0">
                  <a:pos x="48" y="158"/>
                </a:cxn>
                <a:cxn ang="0">
                  <a:pos x="38" y="178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48" y="198"/>
                </a:cxn>
                <a:cxn ang="0">
                  <a:pos x="48" y="188"/>
                </a:cxn>
                <a:cxn ang="0">
                  <a:pos x="58" y="178"/>
                </a:cxn>
                <a:cxn ang="0">
                  <a:pos x="67" y="158"/>
                </a:cxn>
                <a:cxn ang="0">
                  <a:pos x="77" y="119"/>
                </a:cxn>
                <a:cxn ang="0">
                  <a:pos x="87" y="109"/>
                </a:cxn>
                <a:cxn ang="0">
                  <a:pos x="87" y="89"/>
                </a:cxn>
                <a:cxn ang="0">
                  <a:pos x="96" y="79"/>
                </a:cxn>
                <a:cxn ang="0">
                  <a:pos x="96" y="59"/>
                </a:cxn>
                <a:cxn ang="0">
                  <a:pos x="96" y="49"/>
                </a:cxn>
                <a:cxn ang="0">
                  <a:pos x="87" y="30"/>
                </a:cxn>
                <a:cxn ang="0">
                  <a:pos x="87" y="30"/>
                </a:cxn>
                <a:cxn ang="0">
                  <a:pos x="77" y="10"/>
                </a:cxn>
                <a:cxn ang="0">
                  <a:pos x="67" y="10"/>
                </a:cxn>
                <a:cxn ang="0">
                  <a:pos x="58" y="10"/>
                </a:cxn>
                <a:cxn ang="0">
                  <a:pos x="48" y="0"/>
                </a:cxn>
                <a:cxn ang="0">
                  <a:pos x="38" y="10"/>
                </a:cxn>
                <a:cxn ang="0">
                  <a:pos x="19" y="1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9" y="59"/>
                </a:cxn>
                <a:cxn ang="0">
                  <a:pos x="9" y="69"/>
                </a:cxn>
                <a:cxn ang="0">
                  <a:pos x="19" y="79"/>
                </a:cxn>
                <a:cxn ang="0">
                  <a:pos x="29" y="79"/>
                </a:cxn>
              </a:cxnLst>
              <a:rect l="0" t="0" r="r" b="b"/>
              <a:pathLst>
                <a:path w="96" h="208">
                  <a:moveTo>
                    <a:pt x="29" y="79"/>
                  </a:moveTo>
                  <a:lnTo>
                    <a:pt x="38" y="89"/>
                  </a:lnTo>
                  <a:lnTo>
                    <a:pt x="48" y="99"/>
                  </a:lnTo>
                  <a:lnTo>
                    <a:pt x="48" y="109"/>
                  </a:lnTo>
                  <a:lnTo>
                    <a:pt x="48" y="119"/>
                  </a:lnTo>
                  <a:lnTo>
                    <a:pt x="48" y="139"/>
                  </a:lnTo>
                  <a:lnTo>
                    <a:pt x="48" y="158"/>
                  </a:lnTo>
                  <a:lnTo>
                    <a:pt x="38" y="17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8" y="198"/>
                  </a:lnTo>
                  <a:lnTo>
                    <a:pt x="48" y="188"/>
                  </a:lnTo>
                  <a:lnTo>
                    <a:pt x="58" y="178"/>
                  </a:lnTo>
                  <a:lnTo>
                    <a:pt x="67" y="158"/>
                  </a:lnTo>
                  <a:lnTo>
                    <a:pt x="77" y="119"/>
                  </a:lnTo>
                  <a:lnTo>
                    <a:pt x="87" y="109"/>
                  </a:lnTo>
                  <a:lnTo>
                    <a:pt x="87" y="89"/>
                  </a:lnTo>
                  <a:lnTo>
                    <a:pt x="96" y="79"/>
                  </a:lnTo>
                  <a:lnTo>
                    <a:pt x="96" y="59"/>
                  </a:lnTo>
                  <a:lnTo>
                    <a:pt x="96" y="49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77" y="10"/>
                  </a:lnTo>
                  <a:lnTo>
                    <a:pt x="67" y="10"/>
                  </a:lnTo>
                  <a:lnTo>
                    <a:pt x="58" y="10"/>
                  </a:lnTo>
                  <a:lnTo>
                    <a:pt x="48" y="0"/>
                  </a:lnTo>
                  <a:lnTo>
                    <a:pt x="38" y="10"/>
                  </a:lnTo>
                  <a:lnTo>
                    <a:pt x="19" y="1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" y="59"/>
                  </a:lnTo>
                  <a:lnTo>
                    <a:pt x="9" y="69"/>
                  </a:lnTo>
                  <a:lnTo>
                    <a:pt x="19" y="79"/>
                  </a:lnTo>
                  <a:lnTo>
                    <a:pt x="29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964" y="1296"/>
              <a:ext cx="96" cy="208"/>
            </a:xfrm>
            <a:custGeom>
              <a:avLst/>
              <a:gdLst/>
              <a:ahLst/>
              <a:cxnLst>
                <a:cxn ang="0">
                  <a:pos x="29" y="79"/>
                </a:cxn>
                <a:cxn ang="0">
                  <a:pos x="38" y="89"/>
                </a:cxn>
                <a:cxn ang="0">
                  <a:pos x="48" y="99"/>
                </a:cxn>
                <a:cxn ang="0">
                  <a:pos x="48" y="109"/>
                </a:cxn>
                <a:cxn ang="0">
                  <a:pos x="48" y="119"/>
                </a:cxn>
                <a:cxn ang="0">
                  <a:pos x="48" y="139"/>
                </a:cxn>
                <a:cxn ang="0">
                  <a:pos x="48" y="158"/>
                </a:cxn>
                <a:cxn ang="0">
                  <a:pos x="38" y="178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48" y="198"/>
                </a:cxn>
                <a:cxn ang="0">
                  <a:pos x="48" y="188"/>
                </a:cxn>
                <a:cxn ang="0">
                  <a:pos x="58" y="178"/>
                </a:cxn>
                <a:cxn ang="0">
                  <a:pos x="67" y="158"/>
                </a:cxn>
                <a:cxn ang="0">
                  <a:pos x="77" y="119"/>
                </a:cxn>
                <a:cxn ang="0">
                  <a:pos x="87" y="109"/>
                </a:cxn>
                <a:cxn ang="0">
                  <a:pos x="87" y="89"/>
                </a:cxn>
                <a:cxn ang="0">
                  <a:pos x="96" y="79"/>
                </a:cxn>
                <a:cxn ang="0">
                  <a:pos x="96" y="59"/>
                </a:cxn>
                <a:cxn ang="0">
                  <a:pos x="96" y="49"/>
                </a:cxn>
                <a:cxn ang="0">
                  <a:pos x="87" y="30"/>
                </a:cxn>
                <a:cxn ang="0">
                  <a:pos x="87" y="30"/>
                </a:cxn>
                <a:cxn ang="0">
                  <a:pos x="77" y="10"/>
                </a:cxn>
                <a:cxn ang="0">
                  <a:pos x="67" y="10"/>
                </a:cxn>
                <a:cxn ang="0">
                  <a:pos x="58" y="10"/>
                </a:cxn>
                <a:cxn ang="0">
                  <a:pos x="48" y="0"/>
                </a:cxn>
                <a:cxn ang="0">
                  <a:pos x="38" y="10"/>
                </a:cxn>
                <a:cxn ang="0">
                  <a:pos x="19" y="1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9" y="59"/>
                </a:cxn>
                <a:cxn ang="0">
                  <a:pos x="9" y="69"/>
                </a:cxn>
                <a:cxn ang="0">
                  <a:pos x="19" y="79"/>
                </a:cxn>
                <a:cxn ang="0">
                  <a:pos x="29" y="79"/>
                </a:cxn>
              </a:cxnLst>
              <a:rect l="0" t="0" r="r" b="b"/>
              <a:pathLst>
                <a:path w="96" h="208">
                  <a:moveTo>
                    <a:pt x="29" y="79"/>
                  </a:moveTo>
                  <a:lnTo>
                    <a:pt x="38" y="89"/>
                  </a:lnTo>
                  <a:lnTo>
                    <a:pt x="48" y="99"/>
                  </a:lnTo>
                  <a:lnTo>
                    <a:pt x="48" y="109"/>
                  </a:lnTo>
                  <a:lnTo>
                    <a:pt x="48" y="119"/>
                  </a:lnTo>
                  <a:lnTo>
                    <a:pt x="48" y="139"/>
                  </a:lnTo>
                  <a:lnTo>
                    <a:pt x="48" y="158"/>
                  </a:lnTo>
                  <a:lnTo>
                    <a:pt x="38" y="17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8" y="198"/>
                  </a:lnTo>
                  <a:lnTo>
                    <a:pt x="48" y="188"/>
                  </a:lnTo>
                  <a:lnTo>
                    <a:pt x="58" y="178"/>
                  </a:lnTo>
                  <a:lnTo>
                    <a:pt x="67" y="158"/>
                  </a:lnTo>
                  <a:lnTo>
                    <a:pt x="77" y="119"/>
                  </a:lnTo>
                  <a:lnTo>
                    <a:pt x="87" y="109"/>
                  </a:lnTo>
                  <a:lnTo>
                    <a:pt x="87" y="89"/>
                  </a:lnTo>
                  <a:lnTo>
                    <a:pt x="96" y="79"/>
                  </a:lnTo>
                  <a:lnTo>
                    <a:pt x="96" y="59"/>
                  </a:lnTo>
                  <a:lnTo>
                    <a:pt x="96" y="49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77" y="10"/>
                  </a:lnTo>
                  <a:lnTo>
                    <a:pt x="67" y="10"/>
                  </a:lnTo>
                  <a:lnTo>
                    <a:pt x="58" y="10"/>
                  </a:lnTo>
                  <a:lnTo>
                    <a:pt x="48" y="0"/>
                  </a:lnTo>
                  <a:lnTo>
                    <a:pt x="38" y="10"/>
                  </a:lnTo>
                  <a:lnTo>
                    <a:pt x="19" y="1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" y="59"/>
                  </a:lnTo>
                  <a:lnTo>
                    <a:pt x="9" y="69"/>
                  </a:lnTo>
                  <a:lnTo>
                    <a:pt x="19" y="79"/>
                  </a:lnTo>
                  <a:lnTo>
                    <a:pt x="29" y="7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35" y="1306"/>
              <a:ext cx="396" cy="643"/>
            </a:xfrm>
            <a:custGeom>
              <a:avLst/>
              <a:gdLst/>
              <a:ahLst/>
              <a:cxnLst>
                <a:cxn ang="0">
                  <a:pos x="145" y="356"/>
                </a:cxn>
                <a:cxn ang="0">
                  <a:pos x="174" y="326"/>
                </a:cxn>
                <a:cxn ang="0">
                  <a:pos x="203" y="297"/>
                </a:cxn>
                <a:cxn ang="0">
                  <a:pos x="222" y="267"/>
                </a:cxn>
                <a:cxn ang="0">
                  <a:pos x="242" y="237"/>
                </a:cxn>
                <a:cxn ang="0">
                  <a:pos x="242" y="208"/>
                </a:cxn>
                <a:cxn ang="0">
                  <a:pos x="251" y="178"/>
                </a:cxn>
                <a:cxn ang="0">
                  <a:pos x="251" y="148"/>
                </a:cxn>
                <a:cxn ang="0">
                  <a:pos x="242" y="129"/>
                </a:cxn>
                <a:cxn ang="0">
                  <a:pos x="242" y="109"/>
                </a:cxn>
                <a:cxn ang="0">
                  <a:pos x="232" y="89"/>
                </a:cxn>
                <a:cxn ang="0">
                  <a:pos x="222" y="79"/>
                </a:cxn>
                <a:cxn ang="0">
                  <a:pos x="203" y="79"/>
                </a:cxn>
                <a:cxn ang="0">
                  <a:pos x="183" y="59"/>
                </a:cxn>
                <a:cxn ang="0">
                  <a:pos x="154" y="49"/>
                </a:cxn>
                <a:cxn ang="0">
                  <a:pos x="145" y="39"/>
                </a:cxn>
                <a:cxn ang="0">
                  <a:pos x="135" y="30"/>
                </a:cxn>
                <a:cxn ang="0">
                  <a:pos x="125" y="20"/>
                </a:cxn>
                <a:cxn ang="0">
                  <a:pos x="106" y="0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06" y="79"/>
                </a:cxn>
                <a:cxn ang="0">
                  <a:pos x="106" y="89"/>
                </a:cxn>
                <a:cxn ang="0">
                  <a:pos x="96" y="99"/>
                </a:cxn>
                <a:cxn ang="0">
                  <a:pos x="77" y="129"/>
                </a:cxn>
                <a:cxn ang="0">
                  <a:pos x="48" y="158"/>
                </a:cxn>
                <a:cxn ang="0">
                  <a:pos x="29" y="188"/>
                </a:cxn>
                <a:cxn ang="0">
                  <a:pos x="0" y="218"/>
                </a:cxn>
                <a:cxn ang="0">
                  <a:pos x="0" y="603"/>
                </a:cxn>
                <a:cxn ang="0">
                  <a:pos x="222" y="643"/>
                </a:cxn>
                <a:cxn ang="0">
                  <a:pos x="232" y="643"/>
                </a:cxn>
                <a:cxn ang="0">
                  <a:pos x="242" y="633"/>
                </a:cxn>
                <a:cxn ang="0">
                  <a:pos x="251" y="623"/>
                </a:cxn>
                <a:cxn ang="0">
                  <a:pos x="261" y="603"/>
                </a:cxn>
                <a:cxn ang="0">
                  <a:pos x="280" y="574"/>
                </a:cxn>
                <a:cxn ang="0">
                  <a:pos x="300" y="544"/>
                </a:cxn>
                <a:cxn ang="0">
                  <a:pos x="329" y="524"/>
                </a:cxn>
                <a:cxn ang="0">
                  <a:pos x="348" y="504"/>
                </a:cxn>
                <a:cxn ang="0">
                  <a:pos x="367" y="485"/>
                </a:cxn>
                <a:cxn ang="0">
                  <a:pos x="377" y="465"/>
                </a:cxn>
                <a:cxn ang="0">
                  <a:pos x="387" y="455"/>
                </a:cxn>
                <a:cxn ang="0">
                  <a:pos x="387" y="445"/>
                </a:cxn>
                <a:cxn ang="0">
                  <a:pos x="396" y="435"/>
                </a:cxn>
                <a:cxn ang="0">
                  <a:pos x="387" y="425"/>
                </a:cxn>
                <a:cxn ang="0">
                  <a:pos x="387" y="406"/>
                </a:cxn>
                <a:cxn ang="0">
                  <a:pos x="377" y="396"/>
                </a:cxn>
                <a:cxn ang="0">
                  <a:pos x="367" y="386"/>
                </a:cxn>
                <a:cxn ang="0">
                  <a:pos x="348" y="376"/>
                </a:cxn>
                <a:cxn ang="0">
                  <a:pos x="329" y="366"/>
                </a:cxn>
                <a:cxn ang="0">
                  <a:pos x="309" y="356"/>
                </a:cxn>
                <a:cxn ang="0">
                  <a:pos x="300" y="356"/>
                </a:cxn>
                <a:cxn ang="0">
                  <a:pos x="290" y="336"/>
                </a:cxn>
                <a:cxn ang="0">
                  <a:pos x="271" y="326"/>
                </a:cxn>
                <a:cxn ang="0">
                  <a:pos x="261" y="317"/>
                </a:cxn>
                <a:cxn ang="0">
                  <a:pos x="145" y="356"/>
                </a:cxn>
              </a:cxnLst>
              <a:rect l="0" t="0" r="r" b="b"/>
              <a:pathLst>
                <a:path w="396" h="643">
                  <a:moveTo>
                    <a:pt x="145" y="356"/>
                  </a:moveTo>
                  <a:lnTo>
                    <a:pt x="174" y="326"/>
                  </a:lnTo>
                  <a:lnTo>
                    <a:pt x="203" y="297"/>
                  </a:lnTo>
                  <a:lnTo>
                    <a:pt x="222" y="267"/>
                  </a:lnTo>
                  <a:lnTo>
                    <a:pt x="242" y="237"/>
                  </a:lnTo>
                  <a:lnTo>
                    <a:pt x="242" y="208"/>
                  </a:lnTo>
                  <a:lnTo>
                    <a:pt x="251" y="178"/>
                  </a:lnTo>
                  <a:lnTo>
                    <a:pt x="251" y="148"/>
                  </a:lnTo>
                  <a:lnTo>
                    <a:pt x="242" y="129"/>
                  </a:lnTo>
                  <a:lnTo>
                    <a:pt x="242" y="109"/>
                  </a:lnTo>
                  <a:lnTo>
                    <a:pt x="232" y="89"/>
                  </a:lnTo>
                  <a:lnTo>
                    <a:pt x="222" y="79"/>
                  </a:lnTo>
                  <a:lnTo>
                    <a:pt x="203" y="79"/>
                  </a:lnTo>
                  <a:lnTo>
                    <a:pt x="183" y="59"/>
                  </a:lnTo>
                  <a:lnTo>
                    <a:pt x="154" y="49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5" y="20"/>
                  </a:lnTo>
                  <a:lnTo>
                    <a:pt x="106" y="0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06" y="79"/>
                  </a:lnTo>
                  <a:lnTo>
                    <a:pt x="106" y="89"/>
                  </a:lnTo>
                  <a:lnTo>
                    <a:pt x="96" y="99"/>
                  </a:lnTo>
                  <a:lnTo>
                    <a:pt x="77" y="129"/>
                  </a:lnTo>
                  <a:lnTo>
                    <a:pt x="48" y="158"/>
                  </a:lnTo>
                  <a:lnTo>
                    <a:pt x="29" y="188"/>
                  </a:lnTo>
                  <a:lnTo>
                    <a:pt x="0" y="218"/>
                  </a:lnTo>
                  <a:lnTo>
                    <a:pt x="0" y="603"/>
                  </a:lnTo>
                  <a:lnTo>
                    <a:pt x="222" y="643"/>
                  </a:lnTo>
                  <a:lnTo>
                    <a:pt x="232" y="643"/>
                  </a:lnTo>
                  <a:lnTo>
                    <a:pt x="242" y="633"/>
                  </a:lnTo>
                  <a:lnTo>
                    <a:pt x="251" y="623"/>
                  </a:lnTo>
                  <a:lnTo>
                    <a:pt x="261" y="603"/>
                  </a:lnTo>
                  <a:lnTo>
                    <a:pt x="280" y="574"/>
                  </a:lnTo>
                  <a:lnTo>
                    <a:pt x="300" y="544"/>
                  </a:lnTo>
                  <a:lnTo>
                    <a:pt x="329" y="524"/>
                  </a:lnTo>
                  <a:lnTo>
                    <a:pt x="348" y="504"/>
                  </a:lnTo>
                  <a:lnTo>
                    <a:pt x="367" y="485"/>
                  </a:lnTo>
                  <a:lnTo>
                    <a:pt x="377" y="465"/>
                  </a:lnTo>
                  <a:lnTo>
                    <a:pt x="387" y="455"/>
                  </a:lnTo>
                  <a:lnTo>
                    <a:pt x="387" y="445"/>
                  </a:lnTo>
                  <a:lnTo>
                    <a:pt x="396" y="435"/>
                  </a:lnTo>
                  <a:lnTo>
                    <a:pt x="387" y="425"/>
                  </a:lnTo>
                  <a:lnTo>
                    <a:pt x="387" y="406"/>
                  </a:lnTo>
                  <a:lnTo>
                    <a:pt x="377" y="396"/>
                  </a:lnTo>
                  <a:lnTo>
                    <a:pt x="367" y="386"/>
                  </a:lnTo>
                  <a:lnTo>
                    <a:pt x="348" y="376"/>
                  </a:lnTo>
                  <a:lnTo>
                    <a:pt x="329" y="366"/>
                  </a:lnTo>
                  <a:lnTo>
                    <a:pt x="309" y="356"/>
                  </a:lnTo>
                  <a:lnTo>
                    <a:pt x="300" y="356"/>
                  </a:lnTo>
                  <a:lnTo>
                    <a:pt x="290" y="336"/>
                  </a:lnTo>
                  <a:lnTo>
                    <a:pt x="271" y="326"/>
                  </a:lnTo>
                  <a:lnTo>
                    <a:pt x="261" y="317"/>
                  </a:lnTo>
                  <a:lnTo>
                    <a:pt x="145" y="3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935" y="1306"/>
              <a:ext cx="396" cy="643"/>
            </a:xfrm>
            <a:custGeom>
              <a:avLst/>
              <a:gdLst/>
              <a:ahLst/>
              <a:cxnLst>
                <a:cxn ang="0">
                  <a:pos x="145" y="356"/>
                </a:cxn>
                <a:cxn ang="0">
                  <a:pos x="174" y="326"/>
                </a:cxn>
                <a:cxn ang="0">
                  <a:pos x="203" y="297"/>
                </a:cxn>
                <a:cxn ang="0">
                  <a:pos x="222" y="267"/>
                </a:cxn>
                <a:cxn ang="0">
                  <a:pos x="242" y="237"/>
                </a:cxn>
                <a:cxn ang="0">
                  <a:pos x="242" y="208"/>
                </a:cxn>
                <a:cxn ang="0">
                  <a:pos x="251" y="178"/>
                </a:cxn>
                <a:cxn ang="0">
                  <a:pos x="251" y="148"/>
                </a:cxn>
                <a:cxn ang="0">
                  <a:pos x="242" y="129"/>
                </a:cxn>
                <a:cxn ang="0">
                  <a:pos x="242" y="109"/>
                </a:cxn>
                <a:cxn ang="0">
                  <a:pos x="232" y="89"/>
                </a:cxn>
                <a:cxn ang="0">
                  <a:pos x="222" y="79"/>
                </a:cxn>
                <a:cxn ang="0">
                  <a:pos x="203" y="79"/>
                </a:cxn>
                <a:cxn ang="0">
                  <a:pos x="183" y="59"/>
                </a:cxn>
                <a:cxn ang="0">
                  <a:pos x="154" y="49"/>
                </a:cxn>
                <a:cxn ang="0">
                  <a:pos x="145" y="39"/>
                </a:cxn>
                <a:cxn ang="0">
                  <a:pos x="135" y="30"/>
                </a:cxn>
                <a:cxn ang="0">
                  <a:pos x="125" y="20"/>
                </a:cxn>
                <a:cxn ang="0">
                  <a:pos x="106" y="0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06" y="79"/>
                </a:cxn>
                <a:cxn ang="0">
                  <a:pos x="106" y="89"/>
                </a:cxn>
                <a:cxn ang="0">
                  <a:pos x="96" y="99"/>
                </a:cxn>
                <a:cxn ang="0">
                  <a:pos x="77" y="129"/>
                </a:cxn>
                <a:cxn ang="0">
                  <a:pos x="48" y="158"/>
                </a:cxn>
                <a:cxn ang="0">
                  <a:pos x="29" y="188"/>
                </a:cxn>
                <a:cxn ang="0">
                  <a:pos x="0" y="218"/>
                </a:cxn>
                <a:cxn ang="0">
                  <a:pos x="0" y="603"/>
                </a:cxn>
                <a:cxn ang="0">
                  <a:pos x="222" y="643"/>
                </a:cxn>
                <a:cxn ang="0">
                  <a:pos x="232" y="643"/>
                </a:cxn>
                <a:cxn ang="0">
                  <a:pos x="242" y="633"/>
                </a:cxn>
                <a:cxn ang="0">
                  <a:pos x="251" y="623"/>
                </a:cxn>
                <a:cxn ang="0">
                  <a:pos x="261" y="603"/>
                </a:cxn>
                <a:cxn ang="0">
                  <a:pos x="280" y="574"/>
                </a:cxn>
                <a:cxn ang="0">
                  <a:pos x="300" y="544"/>
                </a:cxn>
                <a:cxn ang="0">
                  <a:pos x="329" y="524"/>
                </a:cxn>
                <a:cxn ang="0">
                  <a:pos x="348" y="504"/>
                </a:cxn>
                <a:cxn ang="0">
                  <a:pos x="367" y="485"/>
                </a:cxn>
                <a:cxn ang="0">
                  <a:pos x="377" y="465"/>
                </a:cxn>
                <a:cxn ang="0">
                  <a:pos x="387" y="455"/>
                </a:cxn>
                <a:cxn ang="0">
                  <a:pos x="387" y="445"/>
                </a:cxn>
                <a:cxn ang="0">
                  <a:pos x="396" y="435"/>
                </a:cxn>
                <a:cxn ang="0">
                  <a:pos x="387" y="425"/>
                </a:cxn>
                <a:cxn ang="0">
                  <a:pos x="387" y="406"/>
                </a:cxn>
                <a:cxn ang="0">
                  <a:pos x="377" y="396"/>
                </a:cxn>
                <a:cxn ang="0">
                  <a:pos x="367" y="386"/>
                </a:cxn>
                <a:cxn ang="0">
                  <a:pos x="348" y="376"/>
                </a:cxn>
                <a:cxn ang="0">
                  <a:pos x="329" y="366"/>
                </a:cxn>
                <a:cxn ang="0">
                  <a:pos x="309" y="356"/>
                </a:cxn>
                <a:cxn ang="0">
                  <a:pos x="300" y="356"/>
                </a:cxn>
                <a:cxn ang="0">
                  <a:pos x="290" y="336"/>
                </a:cxn>
                <a:cxn ang="0">
                  <a:pos x="271" y="326"/>
                </a:cxn>
                <a:cxn ang="0">
                  <a:pos x="261" y="317"/>
                </a:cxn>
                <a:cxn ang="0">
                  <a:pos x="145" y="356"/>
                </a:cxn>
              </a:cxnLst>
              <a:rect l="0" t="0" r="r" b="b"/>
              <a:pathLst>
                <a:path w="396" h="643">
                  <a:moveTo>
                    <a:pt x="145" y="356"/>
                  </a:moveTo>
                  <a:lnTo>
                    <a:pt x="174" y="326"/>
                  </a:lnTo>
                  <a:lnTo>
                    <a:pt x="203" y="297"/>
                  </a:lnTo>
                  <a:lnTo>
                    <a:pt x="222" y="267"/>
                  </a:lnTo>
                  <a:lnTo>
                    <a:pt x="242" y="237"/>
                  </a:lnTo>
                  <a:lnTo>
                    <a:pt x="242" y="208"/>
                  </a:lnTo>
                  <a:lnTo>
                    <a:pt x="251" y="178"/>
                  </a:lnTo>
                  <a:lnTo>
                    <a:pt x="251" y="148"/>
                  </a:lnTo>
                  <a:lnTo>
                    <a:pt x="242" y="129"/>
                  </a:lnTo>
                  <a:lnTo>
                    <a:pt x="242" y="109"/>
                  </a:lnTo>
                  <a:lnTo>
                    <a:pt x="232" y="89"/>
                  </a:lnTo>
                  <a:lnTo>
                    <a:pt x="222" y="79"/>
                  </a:lnTo>
                  <a:lnTo>
                    <a:pt x="203" y="79"/>
                  </a:lnTo>
                  <a:lnTo>
                    <a:pt x="183" y="59"/>
                  </a:lnTo>
                  <a:lnTo>
                    <a:pt x="154" y="49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5" y="20"/>
                  </a:lnTo>
                  <a:lnTo>
                    <a:pt x="106" y="0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06" y="79"/>
                  </a:lnTo>
                  <a:lnTo>
                    <a:pt x="106" y="89"/>
                  </a:lnTo>
                  <a:lnTo>
                    <a:pt x="96" y="99"/>
                  </a:lnTo>
                  <a:lnTo>
                    <a:pt x="77" y="129"/>
                  </a:lnTo>
                  <a:lnTo>
                    <a:pt x="48" y="158"/>
                  </a:lnTo>
                  <a:lnTo>
                    <a:pt x="29" y="188"/>
                  </a:lnTo>
                  <a:lnTo>
                    <a:pt x="0" y="218"/>
                  </a:lnTo>
                  <a:lnTo>
                    <a:pt x="0" y="603"/>
                  </a:lnTo>
                  <a:lnTo>
                    <a:pt x="222" y="643"/>
                  </a:lnTo>
                  <a:lnTo>
                    <a:pt x="232" y="643"/>
                  </a:lnTo>
                  <a:lnTo>
                    <a:pt x="242" y="633"/>
                  </a:lnTo>
                  <a:lnTo>
                    <a:pt x="251" y="623"/>
                  </a:lnTo>
                  <a:lnTo>
                    <a:pt x="261" y="603"/>
                  </a:lnTo>
                  <a:lnTo>
                    <a:pt x="280" y="574"/>
                  </a:lnTo>
                  <a:lnTo>
                    <a:pt x="300" y="544"/>
                  </a:lnTo>
                  <a:lnTo>
                    <a:pt x="329" y="524"/>
                  </a:lnTo>
                  <a:lnTo>
                    <a:pt x="348" y="504"/>
                  </a:lnTo>
                  <a:lnTo>
                    <a:pt x="367" y="485"/>
                  </a:lnTo>
                  <a:lnTo>
                    <a:pt x="377" y="465"/>
                  </a:lnTo>
                  <a:lnTo>
                    <a:pt x="387" y="455"/>
                  </a:lnTo>
                  <a:lnTo>
                    <a:pt x="387" y="445"/>
                  </a:lnTo>
                  <a:lnTo>
                    <a:pt x="396" y="435"/>
                  </a:lnTo>
                  <a:lnTo>
                    <a:pt x="387" y="425"/>
                  </a:lnTo>
                  <a:lnTo>
                    <a:pt x="387" y="406"/>
                  </a:lnTo>
                  <a:lnTo>
                    <a:pt x="377" y="396"/>
                  </a:lnTo>
                  <a:lnTo>
                    <a:pt x="367" y="386"/>
                  </a:lnTo>
                  <a:lnTo>
                    <a:pt x="348" y="376"/>
                  </a:lnTo>
                  <a:lnTo>
                    <a:pt x="329" y="366"/>
                  </a:lnTo>
                  <a:lnTo>
                    <a:pt x="309" y="356"/>
                  </a:lnTo>
                  <a:lnTo>
                    <a:pt x="300" y="356"/>
                  </a:lnTo>
                  <a:lnTo>
                    <a:pt x="290" y="336"/>
                  </a:lnTo>
                  <a:lnTo>
                    <a:pt x="271" y="326"/>
                  </a:lnTo>
                  <a:lnTo>
                    <a:pt x="261" y="317"/>
                  </a:lnTo>
                  <a:lnTo>
                    <a:pt x="145" y="35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842" y="1296"/>
              <a:ext cx="87" cy="208"/>
            </a:xfrm>
            <a:custGeom>
              <a:avLst/>
              <a:gdLst/>
              <a:ahLst/>
              <a:cxnLst>
                <a:cxn ang="0">
                  <a:pos x="58" y="79"/>
                </a:cxn>
                <a:cxn ang="0">
                  <a:pos x="48" y="89"/>
                </a:cxn>
                <a:cxn ang="0">
                  <a:pos x="48" y="99"/>
                </a:cxn>
                <a:cxn ang="0">
                  <a:pos x="38" y="109"/>
                </a:cxn>
                <a:cxn ang="0">
                  <a:pos x="38" y="119"/>
                </a:cxn>
                <a:cxn ang="0">
                  <a:pos x="38" y="139"/>
                </a:cxn>
                <a:cxn ang="0">
                  <a:pos x="48" y="158"/>
                </a:cxn>
                <a:cxn ang="0">
                  <a:pos x="48" y="178"/>
                </a:cxn>
                <a:cxn ang="0">
                  <a:pos x="48" y="208"/>
                </a:cxn>
                <a:cxn ang="0">
                  <a:pos x="48" y="208"/>
                </a:cxn>
                <a:cxn ang="0">
                  <a:pos x="48" y="198"/>
                </a:cxn>
                <a:cxn ang="0">
                  <a:pos x="38" y="188"/>
                </a:cxn>
                <a:cxn ang="0">
                  <a:pos x="38" y="178"/>
                </a:cxn>
                <a:cxn ang="0">
                  <a:pos x="29" y="158"/>
                </a:cxn>
                <a:cxn ang="0">
                  <a:pos x="9" y="119"/>
                </a:cxn>
                <a:cxn ang="0">
                  <a:pos x="9" y="109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48" y="0"/>
                </a:cxn>
                <a:cxn ang="0">
                  <a:pos x="58" y="10"/>
                </a:cxn>
                <a:cxn ang="0">
                  <a:pos x="67" y="10"/>
                </a:cxn>
                <a:cxn ang="0">
                  <a:pos x="77" y="30"/>
                </a:cxn>
                <a:cxn ang="0">
                  <a:pos x="87" y="30"/>
                </a:cxn>
                <a:cxn ang="0">
                  <a:pos x="87" y="4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59"/>
                </a:cxn>
                <a:cxn ang="0">
                  <a:pos x="77" y="69"/>
                </a:cxn>
                <a:cxn ang="0">
                  <a:pos x="67" y="79"/>
                </a:cxn>
                <a:cxn ang="0">
                  <a:pos x="58" y="79"/>
                </a:cxn>
              </a:cxnLst>
              <a:rect l="0" t="0" r="r" b="b"/>
              <a:pathLst>
                <a:path w="87" h="208">
                  <a:moveTo>
                    <a:pt x="58" y="79"/>
                  </a:moveTo>
                  <a:lnTo>
                    <a:pt x="48" y="89"/>
                  </a:lnTo>
                  <a:lnTo>
                    <a:pt x="48" y="99"/>
                  </a:lnTo>
                  <a:lnTo>
                    <a:pt x="38" y="109"/>
                  </a:lnTo>
                  <a:lnTo>
                    <a:pt x="38" y="119"/>
                  </a:lnTo>
                  <a:lnTo>
                    <a:pt x="38" y="139"/>
                  </a:lnTo>
                  <a:lnTo>
                    <a:pt x="48" y="158"/>
                  </a:lnTo>
                  <a:lnTo>
                    <a:pt x="48" y="17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198"/>
                  </a:lnTo>
                  <a:lnTo>
                    <a:pt x="38" y="188"/>
                  </a:lnTo>
                  <a:lnTo>
                    <a:pt x="38" y="178"/>
                  </a:lnTo>
                  <a:lnTo>
                    <a:pt x="29" y="158"/>
                  </a:lnTo>
                  <a:lnTo>
                    <a:pt x="9" y="119"/>
                  </a:lnTo>
                  <a:lnTo>
                    <a:pt x="9" y="109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0"/>
                  </a:lnTo>
                  <a:lnTo>
                    <a:pt x="58" y="10"/>
                  </a:lnTo>
                  <a:lnTo>
                    <a:pt x="67" y="10"/>
                  </a:lnTo>
                  <a:lnTo>
                    <a:pt x="77" y="30"/>
                  </a:lnTo>
                  <a:lnTo>
                    <a:pt x="87" y="30"/>
                  </a:lnTo>
                  <a:lnTo>
                    <a:pt x="87" y="40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59"/>
                  </a:lnTo>
                  <a:lnTo>
                    <a:pt x="77" y="69"/>
                  </a:lnTo>
                  <a:lnTo>
                    <a:pt x="67" y="7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842" y="1296"/>
              <a:ext cx="87" cy="208"/>
            </a:xfrm>
            <a:custGeom>
              <a:avLst/>
              <a:gdLst/>
              <a:ahLst/>
              <a:cxnLst>
                <a:cxn ang="0">
                  <a:pos x="58" y="79"/>
                </a:cxn>
                <a:cxn ang="0">
                  <a:pos x="48" y="89"/>
                </a:cxn>
                <a:cxn ang="0">
                  <a:pos x="48" y="99"/>
                </a:cxn>
                <a:cxn ang="0">
                  <a:pos x="38" y="109"/>
                </a:cxn>
                <a:cxn ang="0">
                  <a:pos x="38" y="119"/>
                </a:cxn>
                <a:cxn ang="0">
                  <a:pos x="38" y="139"/>
                </a:cxn>
                <a:cxn ang="0">
                  <a:pos x="48" y="158"/>
                </a:cxn>
                <a:cxn ang="0">
                  <a:pos x="48" y="178"/>
                </a:cxn>
                <a:cxn ang="0">
                  <a:pos x="48" y="208"/>
                </a:cxn>
                <a:cxn ang="0">
                  <a:pos x="48" y="208"/>
                </a:cxn>
                <a:cxn ang="0">
                  <a:pos x="48" y="198"/>
                </a:cxn>
                <a:cxn ang="0">
                  <a:pos x="38" y="188"/>
                </a:cxn>
                <a:cxn ang="0">
                  <a:pos x="38" y="178"/>
                </a:cxn>
                <a:cxn ang="0">
                  <a:pos x="29" y="158"/>
                </a:cxn>
                <a:cxn ang="0">
                  <a:pos x="9" y="119"/>
                </a:cxn>
                <a:cxn ang="0">
                  <a:pos x="9" y="109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48" y="0"/>
                </a:cxn>
                <a:cxn ang="0">
                  <a:pos x="58" y="10"/>
                </a:cxn>
                <a:cxn ang="0">
                  <a:pos x="67" y="10"/>
                </a:cxn>
                <a:cxn ang="0">
                  <a:pos x="77" y="30"/>
                </a:cxn>
                <a:cxn ang="0">
                  <a:pos x="87" y="30"/>
                </a:cxn>
                <a:cxn ang="0">
                  <a:pos x="87" y="4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59"/>
                </a:cxn>
                <a:cxn ang="0">
                  <a:pos x="77" y="69"/>
                </a:cxn>
                <a:cxn ang="0">
                  <a:pos x="67" y="79"/>
                </a:cxn>
                <a:cxn ang="0">
                  <a:pos x="58" y="79"/>
                </a:cxn>
              </a:cxnLst>
              <a:rect l="0" t="0" r="r" b="b"/>
              <a:pathLst>
                <a:path w="87" h="208">
                  <a:moveTo>
                    <a:pt x="58" y="79"/>
                  </a:moveTo>
                  <a:lnTo>
                    <a:pt x="48" y="89"/>
                  </a:lnTo>
                  <a:lnTo>
                    <a:pt x="48" y="99"/>
                  </a:lnTo>
                  <a:lnTo>
                    <a:pt x="38" y="109"/>
                  </a:lnTo>
                  <a:lnTo>
                    <a:pt x="38" y="119"/>
                  </a:lnTo>
                  <a:lnTo>
                    <a:pt x="38" y="139"/>
                  </a:lnTo>
                  <a:lnTo>
                    <a:pt x="48" y="158"/>
                  </a:lnTo>
                  <a:lnTo>
                    <a:pt x="48" y="17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198"/>
                  </a:lnTo>
                  <a:lnTo>
                    <a:pt x="38" y="188"/>
                  </a:lnTo>
                  <a:lnTo>
                    <a:pt x="38" y="178"/>
                  </a:lnTo>
                  <a:lnTo>
                    <a:pt x="29" y="158"/>
                  </a:lnTo>
                  <a:lnTo>
                    <a:pt x="9" y="119"/>
                  </a:lnTo>
                  <a:lnTo>
                    <a:pt x="9" y="109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0"/>
                  </a:lnTo>
                  <a:lnTo>
                    <a:pt x="58" y="10"/>
                  </a:lnTo>
                  <a:lnTo>
                    <a:pt x="67" y="10"/>
                  </a:lnTo>
                  <a:lnTo>
                    <a:pt x="77" y="30"/>
                  </a:lnTo>
                  <a:lnTo>
                    <a:pt x="87" y="30"/>
                  </a:lnTo>
                  <a:lnTo>
                    <a:pt x="87" y="40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59"/>
                  </a:lnTo>
                  <a:lnTo>
                    <a:pt x="77" y="69"/>
                  </a:lnTo>
                  <a:lnTo>
                    <a:pt x="67" y="79"/>
                  </a:lnTo>
                  <a:lnTo>
                    <a:pt x="58" y="7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71" y="1306"/>
              <a:ext cx="387" cy="643"/>
            </a:xfrm>
            <a:custGeom>
              <a:avLst/>
              <a:gdLst/>
              <a:ahLst/>
              <a:cxnLst>
                <a:cxn ang="0">
                  <a:pos x="251" y="356"/>
                </a:cxn>
                <a:cxn ang="0">
                  <a:pos x="213" y="326"/>
                </a:cxn>
                <a:cxn ang="0">
                  <a:pos x="193" y="297"/>
                </a:cxn>
                <a:cxn ang="0">
                  <a:pos x="164" y="267"/>
                </a:cxn>
                <a:cxn ang="0">
                  <a:pos x="155" y="237"/>
                </a:cxn>
                <a:cxn ang="0">
                  <a:pos x="145" y="208"/>
                </a:cxn>
                <a:cxn ang="0">
                  <a:pos x="135" y="178"/>
                </a:cxn>
                <a:cxn ang="0">
                  <a:pos x="135" y="148"/>
                </a:cxn>
                <a:cxn ang="0">
                  <a:pos x="145" y="129"/>
                </a:cxn>
                <a:cxn ang="0">
                  <a:pos x="155" y="109"/>
                </a:cxn>
                <a:cxn ang="0">
                  <a:pos x="164" y="89"/>
                </a:cxn>
                <a:cxn ang="0">
                  <a:pos x="174" y="79"/>
                </a:cxn>
                <a:cxn ang="0">
                  <a:pos x="193" y="79"/>
                </a:cxn>
                <a:cxn ang="0">
                  <a:pos x="213" y="59"/>
                </a:cxn>
                <a:cxn ang="0">
                  <a:pos x="232" y="49"/>
                </a:cxn>
                <a:cxn ang="0">
                  <a:pos x="242" y="39"/>
                </a:cxn>
                <a:cxn ang="0">
                  <a:pos x="251" y="30"/>
                </a:cxn>
                <a:cxn ang="0">
                  <a:pos x="271" y="20"/>
                </a:cxn>
                <a:cxn ang="0">
                  <a:pos x="290" y="0"/>
                </a:cxn>
                <a:cxn ang="0">
                  <a:pos x="280" y="10"/>
                </a:cxn>
                <a:cxn ang="0">
                  <a:pos x="271" y="20"/>
                </a:cxn>
                <a:cxn ang="0">
                  <a:pos x="271" y="39"/>
                </a:cxn>
                <a:cxn ang="0">
                  <a:pos x="271" y="49"/>
                </a:cxn>
                <a:cxn ang="0">
                  <a:pos x="280" y="59"/>
                </a:cxn>
                <a:cxn ang="0">
                  <a:pos x="280" y="79"/>
                </a:cxn>
                <a:cxn ang="0">
                  <a:pos x="290" y="89"/>
                </a:cxn>
                <a:cxn ang="0">
                  <a:pos x="300" y="99"/>
                </a:cxn>
                <a:cxn ang="0">
                  <a:pos x="319" y="129"/>
                </a:cxn>
                <a:cxn ang="0">
                  <a:pos x="338" y="158"/>
                </a:cxn>
                <a:cxn ang="0">
                  <a:pos x="367" y="188"/>
                </a:cxn>
                <a:cxn ang="0">
                  <a:pos x="387" y="218"/>
                </a:cxn>
                <a:cxn ang="0">
                  <a:pos x="387" y="603"/>
                </a:cxn>
                <a:cxn ang="0">
                  <a:pos x="174" y="643"/>
                </a:cxn>
                <a:cxn ang="0">
                  <a:pos x="155" y="643"/>
                </a:cxn>
                <a:cxn ang="0">
                  <a:pos x="155" y="633"/>
                </a:cxn>
                <a:cxn ang="0">
                  <a:pos x="135" y="623"/>
                </a:cxn>
                <a:cxn ang="0">
                  <a:pos x="125" y="603"/>
                </a:cxn>
                <a:cxn ang="0">
                  <a:pos x="116" y="574"/>
                </a:cxn>
                <a:cxn ang="0">
                  <a:pos x="87" y="544"/>
                </a:cxn>
                <a:cxn ang="0">
                  <a:pos x="67" y="524"/>
                </a:cxn>
                <a:cxn ang="0">
                  <a:pos x="48" y="504"/>
                </a:cxn>
                <a:cxn ang="0">
                  <a:pos x="29" y="485"/>
                </a:cxn>
                <a:cxn ang="0">
                  <a:pos x="9" y="465"/>
                </a:cxn>
                <a:cxn ang="0">
                  <a:pos x="0" y="455"/>
                </a:cxn>
                <a:cxn ang="0">
                  <a:pos x="0" y="445"/>
                </a:cxn>
                <a:cxn ang="0">
                  <a:pos x="0" y="435"/>
                </a:cxn>
                <a:cxn ang="0">
                  <a:pos x="0" y="425"/>
                </a:cxn>
                <a:cxn ang="0">
                  <a:pos x="9" y="406"/>
                </a:cxn>
                <a:cxn ang="0">
                  <a:pos x="19" y="396"/>
                </a:cxn>
                <a:cxn ang="0">
                  <a:pos x="29" y="386"/>
                </a:cxn>
                <a:cxn ang="0">
                  <a:pos x="38" y="376"/>
                </a:cxn>
                <a:cxn ang="0">
                  <a:pos x="58" y="366"/>
                </a:cxn>
                <a:cxn ang="0">
                  <a:pos x="77" y="356"/>
                </a:cxn>
                <a:cxn ang="0">
                  <a:pos x="96" y="356"/>
                </a:cxn>
                <a:cxn ang="0">
                  <a:pos x="106" y="336"/>
                </a:cxn>
                <a:cxn ang="0">
                  <a:pos x="116" y="326"/>
                </a:cxn>
                <a:cxn ang="0">
                  <a:pos x="135" y="317"/>
                </a:cxn>
                <a:cxn ang="0">
                  <a:pos x="251" y="356"/>
                </a:cxn>
              </a:cxnLst>
              <a:rect l="0" t="0" r="r" b="b"/>
              <a:pathLst>
                <a:path w="387" h="643">
                  <a:moveTo>
                    <a:pt x="251" y="356"/>
                  </a:moveTo>
                  <a:lnTo>
                    <a:pt x="213" y="326"/>
                  </a:lnTo>
                  <a:lnTo>
                    <a:pt x="193" y="297"/>
                  </a:lnTo>
                  <a:lnTo>
                    <a:pt x="164" y="267"/>
                  </a:lnTo>
                  <a:lnTo>
                    <a:pt x="155" y="237"/>
                  </a:lnTo>
                  <a:lnTo>
                    <a:pt x="145" y="208"/>
                  </a:lnTo>
                  <a:lnTo>
                    <a:pt x="135" y="178"/>
                  </a:lnTo>
                  <a:lnTo>
                    <a:pt x="135" y="148"/>
                  </a:lnTo>
                  <a:lnTo>
                    <a:pt x="145" y="129"/>
                  </a:lnTo>
                  <a:lnTo>
                    <a:pt x="155" y="109"/>
                  </a:lnTo>
                  <a:lnTo>
                    <a:pt x="164" y="89"/>
                  </a:lnTo>
                  <a:lnTo>
                    <a:pt x="174" y="79"/>
                  </a:lnTo>
                  <a:lnTo>
                    <a:pt x="193" y="79"/>
                  </a:lnTo>
                  <a:lnTo>
                    <a:pt x="213" y="59"/>
                  </a:lnTo>
                  <a:lnTo>
                    <a:pt x="232" y="49"/>
                  </a:lnTo>
                  <a:lnTo>
                    <a:pt x="242" y="39"/>
                  </a:lnTo>
                  <a:lnTo>
                    <a:pt x="251" y="30"/>
                  </a:lnTo>
                  <a:lnTo>
                    <a:pt x="271" y="20"/>
                  </a:lnTo>
                  <a:lnTo>
                    <a:pt x="290" y="0"/>
                  </a:lnTo>
                  <a:lnTo>
                    <a:pt x="280" y="10"/>
                  </a:lnTo>
                  <a:lnTo>
                    <a:pt x="271" y="20"/>
                  </a:lnTo>
                  <a:lnTo>
                    <a:pt x="271" y="39"/>
                  </a:lnTo>
                  <a:lnTo>
                    <a:pt x="271" y="49"/>
                  </a:lnTo>
                  <a:lnTo>
                    <a:pt x="280" y="59"/>
                  </a:lnTo>
                  <a:lnTo>
                    <a:pt x="280" y="79"/>
                  </a:lnTo>
                  <a:lnTo>
                    <a:pt x="290" y="89"/>
                  </a:lnTo>
                  <a:lnTo>
                    <a:pt x="300" y="99"/>
                  </a:lnTo>
                  <a:lnTo>
                    <a:pt x="319" y="129"/>
                  </a:lnTo>
                  <a:lnTo>
                    <a:pt x="338" y="158"/>
                  </a:lnTo>
                  <a:lnTo>
                    <a:pt x="367" y="188"/>
                  </a:lnTo>
                  <a:lnTo>
                    <a:pt x="387" y="218"/>
                  </a:lnTo>
                  <a:lnTo>
                    <a:pt x="387" y="603"/>
                  </a:lnTo>
                  <a:lnTo>
                    <a:pt x="174" y="643"/>
                  </a:lnTo>
                  <a:lnTo>
                    <a:pt x="155" y="643"/>
                  </a:lnTo>
                  <a:lnTo>
                    <a:pt x="155" y="633"/>
                  </a:lnTo>
                  <a:lnTo>
                    <a:pt x="135" y="623"/>
                  </a:lnTo>
                  <a:lnTo>
                    <a:pt x="125" y="603"/>
                  </a:lnTo>
                  <a:lnTo>
                    <a:pt x="116" y="574"/>
                  </a:lnTo>
                  <a:lnTo>
                    <a:pt x="87" y="544"/>
                  </a:lnTo>
                  <a:lnTo>
                    <a:pt x="67" y="524"/>
                  </a:lnTo>
                  <a:lnTo>
                    <a:pt x="48" y="504"/>
                  </a:lnTo>
                  <a:lnTo>
                    <a:pt x="29" y="485"/>
                  </a:lnTo>
                  <a:lnTo>
                    <a:pt x="9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5"/>
                  </a:lnTo>
                  <a:lnTo>
                    <a:pt x="9" y="406"/>
                  </a:lnTo>
                  <a:lnTo>
                    <a:pt x="19" y="396"/>
                  </a:lnTo>
                  <a:lnTo>
                    <a:pt x="29" y="386"/>
                  </a:lnTo>
                  <a:lnTo>
                    <a:pt x="38" y="376"/>
                  </a:lnTo>
                  <a:lnTo>
                    <a:pt x="58" y="366"/>
                  </a:lnTo>
                  <a:lnTo>
                    <a:pt x="77" y="356"/>
                  </a:lnTo>
                  <a:lnTo>
                    <a:pt x="96" y="356"/>
                  </a:lnTo>
                  <a:lnTo>
                    <a:pt x="106" y="336"/>
                  </a:lnTo>
                  <a:lnTo>
                    <a:pt x="116" y="326"/>
                  </a:lnTo>
                  <a:lnTo>
                    <a:pt x="135" y="317"/>
                  </a:lnTo>
                  <a:lnTo>
                    <a:pt x="251" y="3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71" y="1306"/>
              <a:ext cx="387" cy="643"/>
            </a:xfrm>
            <a:custGeom>
              <a:avLst/>
              <a:gdLst/>
              <a:ahLst/>
              <a:cxnLst>
                <a:cxn ang="0">
                  <a:pos x="251" y="356"/>
                </a:cxn>
                <a:cxn ang="0">
                  <a:pos x="213" y="326"/>
                </a:cxn>
                <a:cxn ang="0">
                  <a:pos x="193" y="297"/>
                </a:cxn>
                <a:cxn ang="0">
                  <a:pos x="164" y="267"/>
                </a:cxn>
                <a:cxn ang="0">
                  <a:pos x="155" y="237"/>
                </a:cxn>
                <a:cxn ang="0">
                  <a:pos x="145" y="208"/>
                </a:cxn>
                <a:cxn ang="0">
                  <a:pos x="135" y="178"/>
                </a:cxn>
                <a:cxn ang="0">
                  <a:pos x="135" y="148"/>
                </a:cxn>
                <a:cxn ang="0">
                  <a:pos x="145" y="129"/>
                </a:cxn>
                <a:cxn ang="0">
                  <a:pos x="155" y="109"/>
                </a:cxn>
                <a:cxn ang="0">
                  <a:pos x="164" y="89"/>
                </a:cxn>
                <a:cxn ang="0">
                  <a:pos x="174" y="79"/>
                </a:cxn>
                <a:cxn ang="0">
                  <a:pos x="193" y="79"/>
                </a:cxn>
                <a:cxn ang="0">
                  <a:pos x="213" y="59"/>
                </a:cxn>
                <a:cxn ang="0">
                  <a:pos x="232" y="49"/>
                </a:cxn>
                <a:cxn ang="0">
                  <a:pos x="242" y="39"/>
                </a:cxn>
                <a:cxn ang="0">
                  <a:pos x="251" y="30"/>
                </a:cxn>
                <a:cxn ang="0">
                  <a:pos x="271" y="20"/>
                </a:cxn>
                <a:cxn ang="0">
                  <a:pos x="290" y="0"/>
                </a:cxn>
                <a:cxn ang="0">
                  <a:pos x="280" y="10"/>
                </a:cxn>
                <a:cxn ang="0">
                  <a:pos x="271" y="20"/>
                </a:cxn>
                <a:cxn ang="0">
                  <a:pos x="271" y="39"/>
                </a:cxn>
                <a:cxn ang="0">
                  <a:pos x="271" y="49"/>
                </a:cxn>
                <a:cxn ang="0">
                  <a:pos x="280" y="59"/>
                </a:cxn>
                <a:cxn ang="0">
                  <a:pos x="280" y="79"/>
                </a:cxn>
                <a:cxn ang="0">
                  <a:pos x="290" y="89"/>
                </a:cxn>
                <a:cxn ang="0">
                  <a:pos x="300" y="99"/>
                </a:cxn>
                <a:cxn ang="0">
                  <a:pos x="319" y="129"/>
                </a:cxn>
                <a:cxn ang="0">
                  <a:pos x="338" y="158"/>
                </a:cxn>
                <a:cxn ang="0">
                  <a:pos x="367" y="188"/>
                </a:cxn>
                <a:cxn ang="0">
                  <a:pos x="387" y="218"/>
                </a:cxn>
                <a:cxn ang="0">
                  <a:pos x="387" y="603"/>
                </a:cxn>
                <a:cxn ang="0">
                  <a:pos x="174" y="643"/>
                </a:cxn>
                <a:cxn ang="0">
                  <a:pos x="155" y="643"/>
                </a:cxn>
                <a:cxn ang="0">
                  <a:pos x="155" y="633"/>
                </a:cxn>
                <a:cxn ang="0">
                  <a:pos x="135" y="623"/>
                </a:cxn>
                <a:cxn ang="0">
                  <a:pos x="125" y="603"/>
                </a:cxn>
                <a:cxn ang="0">
                  <a:pos x="116" y="574"/>
                </a:cxn>
                <a:cxn ang="0">
                  <a:pos x="87" y="544"/>
                </a:cxn>
                <a:cxn ang="0">
                  <a:pos x="67" y="524"/>
                </a:cxn>
                <a:cxn ang="0">
                  <a:pos x="48" y="504"/>
                </a:cxn>
                <a:cxn ang="0">
                  <a:pos x="29" y="485"/>
                </a:cxn>
                <a:cxn ang="0">
                  <a:pos x="9" y="465"/>
                </a:cxn>
                <a:cxn ang="0">
                  <a:pos x="0" y="455"/>
                </a:cxn>
                <a:cxn ang="0">
                  <a:pos x="0" y="445"/>
                </a:cxn>
                <a:cxn ang="0">
                  <a:pos x="0" y="435"/>
                </a:cxn>
                <a:cxn ang="0">
                  <a:pos x="0" y="425"/>
                </a:cxn>
                <a:cxn ang="0">
                  <a:pos x="9" y="406"/>
                </a:cxn>
                <a:cxn ang="0">
                  <a:pos x="19" y="396"/>
                </a:cxn>
                <a:cxn ang="0">
                  <a:pos x="29" y="386"/>
                </a:cxn>
                <a:cxn ang="0">
                  <a:pos x="38" y="376"/>
                </a:cxn>
                <a:cxn ang="0">
                  <a:pos x="58" y="366"/>
                </a:cxn>
                <a:cxn ang="0">
                  <a:pos x="77" y="356"/>
                </a:cxn>
                <a:cxn ang="0">
                  <a:pos x="96" y="356"/>
                </a:cxn>
                <a:cxn ang="0">
                  <a:pos x="106" y="336"/>
                </a:cxn>
                <a:cxn ang="0">
                  <a:pos x="116" y="326"/>
                </a:cxn>
                <a:cxn ang="0">
                  <a:pos x="135" y="317"/>
                </a:cxn>
                <a:cxn ang="0">
                  <a:pos x="251" y="356"/>
                </a:cxn>
              </a:cxnLst>
              <a:rect l="0" t="0" r="r" b="b"/>
              <a:pathLst>
                <a:path w="387" h="643">
                  <a:moveTo>
                    <a:pt x="251" y="356"/>
                  </a:moveTo>
                  <a:lnTo>
                    <a:pt x="213" y="326"/>
                  </a:lnTo>
                  <a:lnTo>
                    <a:pt x="193" y="297"/>
                  </a:lnTo>
                  <a:lnTo>
                    <a:pt x="164" y="267"/>
                  </a:lnTo>
                  <a:lnTo>
                    <a:pt x="155" y="237"/>
                  </a:lnTo>
                  <a:lnTo>
                    <a:pt x="145" y="208"/>
                  </a:lnTo>
                  <a:lnTo>
                    <a:pt x="135" y="178"/>
                  </a:lnTo>
                  <a:lnTo>
                    <a:pt x="135" y="148"/>
                  </a:lnTo>
                  <a:lnTo>
                    <a:pt x="145" y="129"/>
                  </a:lnTo>
                  <a:lnTo>
                    <a:pt x="155" y="109"/>
                  </a:lnTo>
                  <a:lnTo>
                    <a:pt x="164" y="89"/>
                  </a:lnTo>
                  <a:lnTo>
                    <a:pt x="174" y="79"/>
                  </a:lnTo>
                  <a:lnTo>
                    <a:pt x="193" y="79"/>
                  </a:lnTo>
                  <a:lnTo>
                    <a:pt x="213" y="59"/>
                  </a:lnTo>
                  <a:lnTo>
                    <a:pt x="232" y="49"/>
                  </a:lnTo>
                  <a:lnTo>
                    <a:pt x="242" y="39"/>
                  </a:lnTo>
                  <a:lnTo>
                    <a:pt x="251" y="30"/>
                  </a:lnTo>
                  <a:lnTo>
                    <a:pt x="271" y="20"/>
                  </a:lnTo>
                  <a:lnTo>
                    <a:pt x="290" y="0"/>
                  </a:lnTo>
                  <a:lnTo>
                    <a:pt x="280" y="10"/>
                  </a:lnTo>
                  <a:lnTo>
                    <a:pt x="271" y="20"/>
                  </a:lnTo>
                  <a:lnTo>
                    <a:pt x="271" y="39"/>
                  </a:lnTo>
                  <a:lnTo>
                    <a:pt x="271" y="49"/>
                  </a:lnTo>
                  <a:lnTo>
                    <a:pt x="280" y="59"/>
                  </a:lnTo>
                  <a:lnTo>
                    <a:pt x="280" y="79"/>
                  </a:lnTo>
                  <a:lnTo>
                    <a:pt x="290" y="89"/>
                  </a:lnTo>
                  <a:lnTo>
                    <a:pt x="300" y="99"/>
                  </a:lnTo>
                  <a:lnTo>
                    <a:pt x="319" y="129"/>
                  </a:lnTo>
                  <a:lnTo>
                    <a:pt x="338" y="158"/>
                  </a:lnTo>
                  <a:lnTo>
                    <a:pt x="367" y="188"/>
                  </a:lnTo>
                  <a:lnTo>
                    <a:pt x="387" y="218"/>
                  </a:lnTo>
                  <a:lnTo>
                    <a:pt x="387" y="603"/>
                  </a:lnTo>
                  <a:lnTo>
                    <a:pt x="174" y="643"/>
                  </a:lnTo>
                  <a:lnTo>
                    <a:pt x="155" y="643"/>
                  </a:lnTo>
                  <a:lnTo>
                    <a:pt x="155" y="633"/>
                  </a:lnTo>
                  <a:lnTo>
                    <a:pt x="135" y="623"/>
                  </a:lnTo>
                  <a:lnTo>
                    <a:pt x="125" y="603"/>
                  </a:lnTo>
                  <a:lnTo>
                    <a:pt x="116" y="574"/>
                  </a:lnTo>
                  <a:lnTo>
                    <a:pt x="87" y="544"/>
                  </a:lnTo>
                  <a:lnTo>
                    <a:pt x="67" y="524"/>
                  </a:lnTo>
                  <a:lnTo>
                    <a:pt x="48" y="504"/>
                  </a:lnTo>
                  <a:lnTo>
                    <a:pt x="29" y="485"/>
                  </a:lnTo>
                  <a:lnTo>
                    <a:pt x="9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5"/>
                  </a:lnTo>
                  <a:lnTo>
                    <a:pt x="9" y="406"/>
                  </a:lnTo>
                  <a:lnTo>
                    <a:pt x="19" y="396"/>
                  </a:lnTo>
                  <a:lnTo>
                    <a:pt x="29" y="386"/>
                  </a:lnTo>
                  <a:lnTo>
                    <a:pt x="38" y="376"/>
                  </a:lnTo>
                  <a:lnTo>
                    <a:pt x="58" y="366"/>
                  </a:lnTo>
                  <a:lnTo>
                    <a:pt x="77" y="356"/>
                  </a:lnTo>
                  <a:lnTo>
                    <a:pt x="96" y="356"/>
                  </a:lnTo>
                  <a:lnTo>
                    <a:pt x="106" y="336"/>
                  </a:lnTo>
                  <a:lnTo>
                    <a:pt x="116" y="326"/>
                  </a:lnTo>
                  <a:lnTo>
                    <a:pt x="135" y="317"/>
                  </a:lnTo>
                  <a:lnTo>
                    <a:pt x="251" y="35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374" y="495"/>
              <a:ext cx="599" cy="257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74" y="257"/>
                </a:cxn>
                <a:cxn ang="0">
                  <a:pos x="474" y="158"/>
                </a:cxn>
                <a:cxn ang="0">
                  <a:pos x="377" y="108"/>
                </a:cxn>
                <a:cxn ang="0">
                  <a:pos x="599" y="0"/>
                </a:cxn>
                <a:cxn ang="0">
                  <a:pos x="212" y="89"/>
                </a:cxn>
                <a:cxn ang="0">
                  <a:pos x="299" y="138"/>
                </a:cxn>
                <a:cxn ang="0">
                  <a:pos x="0" y="237"/>
                </a:cxn>
              </a:cxnLst>
              <a:rect l="0" t="0" r="r" b="b"/>
              <a:pathLst>
                <a:path w="599" h="257">
                  <a:moveTo>
                    <a:pt x="0" y="237"/>
                  </a:moveTo>
                  <a:lnTo>
                    <a:pt x="174" y="257"/>
                  </a:lnTo>
                  <a:lnTo>
                    <a:pt x="474" y="158"/>
                  </a:lnTo>
                  <a:lnTo>
                    <a:pt x="377" y="108"/>
                  </a:lnTo>
                  <a:lnTo>
                    <a:pt x="599" y="0"/>
                  </a:lnTo>
                  <a:lnTo>
                    <a:pt x="212" y="89"/>
                  </a:lnTo>
                  <a:lnTo>
                    <a:pt x="299" y="138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374" y="495"/>
              <a:ext cx="599" cy="257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74" y="257"/>
                </a:cxn>
                <a:cxn ang="0">
                  <a:pos x="474" y="158"/>
                </a:cxn>
                <a:cxn ang="0">
                  <a:pos x="377" y="108"/>
                </a:cxn>
                <a:cxn ang="0">
                  <a:pos x="599" y="0"/>
                </a:cxn>
                <a:cxn ang="0">
                  <a:pos x="212" y="89"/>
                </a:cxn>
                <a:cxn ang="0">
                  <a:pos x="299" y="138"/>
                </a:cxn>
                <a:cxn ang="0">
                  <a:pos x="0" y="237"/>
                </a:cxn>
              </a:cxnLst>
              <a:rect l="0" t="0" r="r" b="b"/>
              <a:pathLst>
                <a:path w="599" h="257">
                  <a:moveTo>
                    <a:pt x="0" y="237"/>
                  </a:moveTo>
                  <a:lnTo>
                    <a:pt x="174" y="257"/>
                  </a:lnTo>
                  <a:lnTo>
                    <a:pt x="474" y="158"/>
                  </a:lnTo>
                  <a:lnTo>
                    <a:pt x="377" y="108"/>
                  </a:lnTo>
                  <a:lnTo>
                    <a:pt x="599" y="0"/>
                  </a:lnTo>
                  <a:lnTo>
                    <a:pt x="212" y="89"/>
                  </a:lnTo>
                  <a:lnTo>
                    <a:pt x="299" y="138"/>
                  </a:lnTo>
                  <a:lnTo>
                    <a:pt x="0" y="23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287" y="574"/>
              <a:ext cx="377" cy="554"/>
            </a:xfrm>
            <a:custGeom>
              <a:avLst/>
              <a:gdLst/>
              <a:ahLst/>
              <a:cxnLst>
                <a:cxn ang="0">
                  <a:pos x="48" y="554"/>
                </a:cxn>
                <a:cxn ang="0">
                  <a:pos x="48" y="405"/>
                </a:cxn>
                <a:cxn ang="0">
                  <a:pos x="58" y="386"/>
                </a:cxn>
                <a:cxn ang="0">
                  <a:pos x="38" y="356"/>
                </a:cxn>
                <a:cxn ang="0">
                  <a:pos x="0" y="257"/>
                </a:cxn>
                <a:cxn ang="0">
                  <a:pos x="9" y="128"/>
                </a:cxn>
                <a:cxn ang="0">
                  <a:pos x="29" y="99"/>
                </a:cxn>
                <a:cxn ang="0">
                  <a:pos x="48" y="89"/>
                </a:cxn>
                <a:cxn ang="0">
                  <a:pos x="67" y="89"/>
                </a:cxn>
                <a:cxn ang="0">
                  <a:pos x="77" y="69"/>
                </a:cxn>
                <a:cxn ang="0">
                  <a:pos x="96" y="59"/>
                </a:cxn>
                <a:cxn ang="0">
                  <a:pos x="116" y="59"/>
                </a:cxn>
                <a:cxn ang="0">
                  <a:pos x="125" y="59"/>
                </a:cxn>
                <a:cxn ang="0">
                  <a:pos x="135" y="29"/>
                </a:cxn>
                <a:cxn ang="0">
                  <a:pos x="145" y="20"/>
                </a:cxn>
                <a:cxn ang="0">
                  <a:pos x="164" y="20"/>
                </a:cxn>
                <a:cxn ang="0">
                  <a:pos x="193" y="20"/>
                </a:cxn>
                <a:cxn ang="0">
                  <a:pos x="193" y="20"/>
                </a:cxn>
                <a:cxn ang="0">
                  <a:pos x="203" y="0"/>
                </a:cxn>
                <a:cxn ang="0">
                  <a:pos x="222" y="0"/>
                </a:cxn>
                <a:cxn ang="0">
                  <a:pos x="241" y="0"/>
                </a:cxn>
                <a:cxn ang="0">
                  <a:pos x="261" y="0"/>
                </a:cxn>
                <a:cxn ang="0">
                  <a:pos x="270" y="10"/>
                </a:cxn>
                <a:cxn ang="0">
                  <a:pos x="280" y="0"/>
                </a:cxn>
                <a:cxn ang="0">
                  <a:pos x="328" y="59"/>
                </a:cxn>
                <a:cxn ang="0">
                  <a:pos x="348" y="69"/>
                </a:cxn>
                <a:cxn ang="0">
                  <a:pos x="357" y="79"/>
                </a:cxn>
                <a:cxn ang="0">
                  <a:pos x="367" y="99"/>
                </a:cxn>
                <a:cxn ang="0">
                  <a:pos x="367" y="158"/>
                </a:cxn>
                <a:cxn ang="0">
                  <a:pos x="377" y="217"/>
                </a:cxn>
                <a:cxn ang="0">
                  <a:pos x="367" y="247"/>
                </a:cxn>
                <a:cxn ang="0">
                  <a:pos x="348" y="277"/>
                </a:cxn>
                <a:cxn ang="0">
                  <a:pos x="328" y="316"/>
                </a:cxn>
                <a:cxn ang="0">
                  <a:pos x="299" y="336"/>
                </a:cxn>
                <a:cxn ang="0">
                  <a:pos x="280" y="366"/>
                </a:cxn>
                <a:cxn ang="0">
                  <a:pos x="270" y="386"/>
                </a:cxn>
                <a:cxn ang="0">
                  <a:pos x="270" y="554"/>
                </a:cxn>
                <a:cxn ang="0">
                  <a:pos x="48" y="554"/>
                </a:cxn>
              </a:cxnLst>
              <a:rect l="0" t="0" r="r" b="b"/>
              <a:pathLst>
                <a:path w="377" h="554">
                  <a:moveTo>
                    <a:pt x="48" y="554"/>
                  </a:moveTo>
                  <a:lnTo>
                    <a:pt x="48" y="405"/>
                  </a:lnTo>
                  <a:lnTo>
                    <a:pt x="58" y="386"/>
                  </a:lnTo>
                  <a:lnTo>
                    <a:pt x="38" y="356"/>
                  </a:lnTo>
                  <a:lnTo>
                    <a:pt x="0" y="257"/>
                  </a:lnTo>
                  <a:lnTo>
                    <a:pt x="9" y="128"/>
                  </a:lnTo>
                  <a:lnTo>
                    <a:pt x="29" y="99"/>
                  </a:lnTo>
                  <a:lnTo>
                    <a:pt x="48" y="89"/>
                  </a:lnTo>
                  <a:lnTo>
                    <a:pt x="67" y="89"/>
                  </a:lnTo>
                  <a:lnTo>
                    <a:pt x="77" y="69"/>
                  </a:lnTo>
                  <a:lnTo>
                    <a:pt x="96" y="59"/>
                  </a:lnTo>
                  <a:lnTo>
                    <a:pt x="116" y="59"/>
                  </a:lnTo>
                  <a:lnTo>
                    <a:pt x="125" y="59"/>
                  </a:lnTo>
                  <a:lnTo>
                    <a:pt x="135" y="2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203" y="0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61" y="0"/>
                  </a:lnTo>
                  <a:lnTo>
                    <a:pt x="270" y="10"/>
                  </a:lnTo>
                  <a:lnTo>
                    <a:pt x="280" y="0"/>
                  </a:lnTo>
                  <a:lnTo>
                    <a:pt x="328" y="59"/>
                  </a:lnTo>
                  <a:lnTo>
                    <a:pt x="348" y="69"/>
                  </a:lnTo>
                  <a:lnTo>
                    <a:pt x="357" y="79"/>
                  </a:lnTo>
                  <a:lnTo>
                    <a:pt x="367" y="99"/>
                  </a:lnTo>
                  <a:lnTo>
                    <a:pt x="367" y="158"/>
                  </a:lnTo>
                  <a:lnTo>
                    <a:pt x="377" y="217"/>
                  </a:lnTo>
                  <a:lnTo>
                    <a:pt x="367" y="247"/>
                  </a:lnTo>
                  <a:lnTo>
                    <a:pt x="348" y="277"/>
                  </a:lnTo>
                  <a:lnTo>
                    <a:pt x="328" y="316"/>
                  </a:lnTo>
                  <a:lnTo>
                    <a:pt x="299" y="336"/>
                  </a:lnTo>
                  <a:lnTo>
                    <a:pt x="280" y="366"/>
                  </a:lnTo>
                  <a:lnTo>
                    <a:pt x="270" y="386"/>
                  </a:lnTo>
                  <a:lnTo>
                    <a:pt x="270" y="554"/>
                  </a:lnTo>
                  <a:lnTo>
                    <a:pt x="48" y="5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306" y="603"/>
              <a:ext cx="338" cy="515"/>
            </a:xfrm>
            <a:custGeom>
              <a:avLst/>
              <a:gdLst/>
              <a:ahLst/>
              <a:cxnLst>
                <a:cxn ang="0">
                  <a:pos x="280" y="20"/>
                </a:cxn>
                <a:cxn ang="0">
                  <a:pos x="309" y="40"/>
                </a:cxn>
                <a:cxn ang="0">
                  <a:pos x="338" y="70"/>
                </a:cxn>
                <a:cxn ang="0">
                  <a:pos x="338" y="139"/>
                </a:cxn>
                <a:cxn ang="0">
                  <a:pos x="338" y="198"/>
                </a:cxn>
                <a:cxn ang="0">
                  <a:pos x="300" y="258"/>
                </a:cxn>
                <a:cxn ang="0">
                  <a:pos x="251" y="307"/>
                </a:cxn>
                <a:cxn ang="0">
                  <a:pos x="203" y="337"/>
                </a:cxn>
                <a:cxn ang="0">
                  <a:pos x="184" y="357"/>
                </a:cxn>
                <a:cxn ang="0">
                  <a:pos x="222" y="357"/>
                </a:cxn>
                <a:cxn ang="0">
                  <a:pos x="242" y="515"/>
                </a:cxn>
                <a:cxn ang="0">
                  <a:pos x="116" y="406"/>
                </a:cxn>
                <a:cxn ang="0">
                  <a:pos x="135" y="386"/>
                </a:cxn>
                <a:cxn ang="0">
                  <a:pos x="135" y="367"/>
                </a:cxn>
                <a:cxn ang="0">
                  <a:pos x="116" y="386"/>
                </a:cxn>
                <a:cxn ang="0">
                  <a:pos x="106" y="515"/>
                </a:cxn>
                <a:cxn ang="0">
                  <a:pos x="39" y="376"/>
                </a:cxn>
                <a:cxn ang="0">
                  <a:pos x="87" y="357"/>
                </a:cxn>
                <a:cxn ang="0">
                  <a:pos x="48" y="337"/>
                </a:cxn>
                <a:cxn ang="0">
                  <a:pos x="29" y="307"/>
                </a:cxn>
                <a:cxn ang="0">
                  <a:pos x="97" y="228"/>
                </a:cxn>
                <a:cxn ang="0">
                  <a:pos x="135" y="228"/>
                </a:cxn>
                <a:cxn ang="0">
                  <a:pos x="155" y="228"/>
                </a:cxn>
                <a:cxn ang="0">
                  <a:pos x="184" y="208"/>
                </a:cxn>
                <a:cxn ang="0">
                  <a:pos x="213" y="198"/>
                </a:cxn>
                <a:cxn ang="0">
                  <a:pos x="232" y="198"/>
                </a:cxn>
                <a:cxn ang="0">
                  <a:pos x="271" y="218"/>
                </a:cxn>
                <a:cxn ang="0">
                  <a:pos x="242" y="188"/>
                </a:cxn>
                <a:cxn ang="0">
                  <a:pos x="251" y="169"/>
                </a:cxn>
                <a:cxn ang="0">
                  <a:pos x="271" y="159"/>
                </a:cxn>
                <a:cxn ang="0">
                  <a:pos x="261" y="119"/>
                </a:cxn>
                <a:cxn ang="0">
                  <a:pos x="271" y="99"/>
                </a:cxn>
                <a:cxn ang="0">
                  <a:pos x="271" y="90"/>
                </a:cxn>
                <a:cxn ang="0">
                  <a:pos x="261" y="60"/>
                </a:cxn>
                <a:cxn ang="0">
                  <a:pos x="271" y="0"/>
                </a:cxn>
              </a:cxnLst>
              <a:rect l="0" t="0" r="r" b="b"/>
              <a:pathLst>
                <a:path w="338" h="515">
                  <a:moveTo>
                    <a:pt x="271" y="0"/>
                  </a:moveTo>
                  <a:lnTo>
                    <a:pt x="280" y="20"/>
                  </a:lnTo>
                  <a:lnTo>
                    <a:pt x="290" y="30"/>
                  </a:lnTo>
                  <a:lnTo>
                    <a:pt x="309" y="40"/>
                  </a:lnTo>
                  <a:lnTo>
                    <a:pt x="329" y="50"/>
                  </a:lnTo>
                  <a:lnTo>
                    <a:pt x="338" y="70"/>
                  </a:lnTo>
                  <a:lnTo>
                    <a:pt x="338" y="109"/>
                  </a:lnTo>
                  <a:lnTo>
                    <a:pt x="338" y="139"/>
                  </a:lnTo>
                  <a:lnTo>
                    <a:pt x="338" y="169"/>
                  </a:lnTo>
                  <a:lnTo>
                    <a:pt x="338" y="198"/>
                  </a:lnTo>
                  <a:lnTo>
                    <a:pt x="329" y="218"/>
                  </a:lnTo>
                  <a:lnTo>
                    <a:pt x="300" y="258"/>
                  </a:lnTo>
                  <a:lnTo>
                    <a:pt x="271" y="287"/>
                  </a:lnTo>
                  <a:lnTo>
                    <a:pt x="251" y="307"/>
                  </a:lnTo>
                  <a:lnTo>
                    <a:pt x="232" y="327"/>
                  </a:lnTo>
                  <a:lnTo>
                    <a:pt x="203" y="337"/>
                  </a:lnTo>
                  <a:lnTo>
                    <a:pt x="164" y="347"/>
                  </a:lnTo>
                  <a:lnTo>
                    <a:pt x="184" y="357"/>
                  </a:lnTo>
                  <a:lnTo>
                    <a:pt x="203" y="357"/>
                  </a:lnTo>
                  <a:lnTo>
                    <a:pt x="222" y="357"/>
                  </a:lnTo>
                  <a:lnTo>
                    <a:pt x="232" y="357"/>
                  </a:lnTo>
                  <a:lnTo>
                    <a:pt x="242" y="515"/>
                  </a:lnTo>
                  <a:lnTo>
                    <a:pt x="116" y="515"/>
                  </a:lnTo>
                  <a:lnTo>
                    <a:pt x="116" y="406"/>
                  </a:lnTo>
                  <a:lnTo>
                    <a:pt x="126" y="396"/>
                  </a:lnTo>
                  <a:lnTo>
                    <a:pt x="135" y="386"/>
                  </a:lnTo>
                  <a:lnTo>
                    <a:pt x="155" y="376"/>
                  </a:lnTo>
                  <a:lnTo>
                    <a:pt x="135" y="367"/>
                  </a:lnTo>
                  <a:lnTo>
                    <a:pt x="116" y="376"/>
                  </a:lnTo>
                  <a:lnTo>
                    <a:pt x="116" y="386"/>
                  </a:lnTo>
                  <a:lnTo>
                    <a:pt x="106" y="396"/>
                  </a:lnTo>
                  <a:lnTo>
                    <a:pt x="106" y="515"/>
                  </a:lnTo>
                  <a:lnTo>
                    <a:pt x="39" y="515"/>
                  </a:lnTo>
                  <a:lnTo>
                    <a:pt x="39" y="376"/>
                  </a:lnTo>
                  <a:lnTo>
                    <a:pt x="48" y="367"/>
                  </a:lnTo>
                  <a:lnTo>
                    <a:pt x="87" y="357"/>
                  </a:lnTo>
                  <a:lnTo>
                    <a:pt x="68" y="347"/>
                  </a:lnTo>
                  <a:lnTo>
                    <a:pt x="48" y="337"/>
                  </a:lnTo>
                  <a:lnTo>
                    <a:pt x="48" y="327"/>
                  </a:lnTo>
                  <a:lnTo>
                    <a:pt x="29" y="307"/>
                  </a:lnTo>
                  <a:lnTo>
                    <a:pt x="0" y="258"/>
                  </a:lnTo>
                  <a:lnTo>
                    <a:pt x="97" y="228"/>
                  </a:lnTo>
                  <a:lnTo>
                    <a:pt x="116" y="228"/>
                  </a:lnTo>
                  <a:lnTo>
                    <a:pt x="135" y="228"/>
                  </a:lnTo>
                  <a:lnTo>
                    <a:pt x="145" y="248"/>
                  </a:lnTo>
                  <a:lnTo>
                    <a:pt x="155" y="228"/>
                  </a:lnTo>
                  <a:lnTo>
                    <a:pt x="155" y="218"/>
                  </a:lnTo>
                  <a:lnTo>
                    <a:pt x="184" y="208"/>
                  </a:lnTo>
                  <a:lnTo>
                    <a:pt x="203" y="208"/>
                  </a:lnTo>
                  <a:lnTo>
                    <a:pt x="213" y="198"/>
                  </a:lnTo>
                  <a:lnTo>
                    <a:pt x="222" y="188"/>
                  </a:lnTo>
                  <a:lnTo>
                    <a:pt x="232" y="198"/>
                  </a:lnTo>
                  <a:lnTo>
                    <a:pt x="242" y="208"/>
                  </a:lnTo>
                  <a:lnTo>
                    <a:pt x="271" y="218"/>
                  </a:lnTo>
                  <a:lnTo>
                    <a:pt x="251" y="198"/>
                  </a:lnTo>
                  <a:lnTo>
                    <a:pt x="242" y="188"/>
                  </a:lnTo>
                  <a:lnTo>
                    <a:pt x="242" y="169"/>
                  </a:lnTo>
                  <a:lnTo>
                    <a:pt x="251" y="169"/>
                  </a:lnTo>
                  <a:lnTo>
                    <a:pt x="280" y="179"/>
                  </a:lnTo>
                  <a:lnTo>
                    <a:pt x="271" y="159"/>
                  </a:lnTo>
                  <a:lnTo>
                    <a:pt x="261" y="139"/>
                  </a:lnTo>
                  <a:lnTo>
                    <a:pt x="261" y="119"/>
                  </a:lnTo>
                  <a:lnTo>
                    <a:pt x="261" y="109"/>
                  </a:lnTo>
                  <a:lnTo>
                    <a:pt x="271" y="99"/>
                  </a:lnTo>
                  <a:lnTo>
                    <a:pt x="290" y="99"/>
                  </a:lnTo>
                  <a:lnTo>
                    <a:pt x="271" y="90"/>
                  </a:lnTo>
                  <a:lnTo>
                    <a:pt x="261" y="80"/>
                  </a:lnTo>
                  <a:lnTo>
                    <a:pt x="261" y="60"/>
                  </a:lnTo>
                  <a:lnTo>
                    <a:pt x="261" y="2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412" y="890"/>
              <a:ext cx="39" cy="7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0" y="50"/>
                </a:cxn>
                <a:cxn ang="0">
                  <a:pos x="20" y="30"/>
                </a:cxn>
                <a:cxn ang="0">
                  <a:pos x="29" y="20"/>
                </a:cxn>
                <a:cxn ang="0">
                  <a:pos x="29" y="0"/>
                </a:cxn>
                <a:cxn ang="0">
                  <a:pos x="39" y="20"/>
                </a:cxn>
                <a:cxn ang="0">
                  <a:pos x="29" y="40"/>
                </a:cxn>
                <a:cxn ang="0">
                  <a:pos x="29" y="50"/>
                </a:cxn>
                <a:cxn ang="0">
                  <a:pos x="0" y="70"/>
                </a:cxn>
              </a:cxnLst>
              <a:rect l="0" t="0" r="r" b="b"/>
              <a:pathLst>
                <a:path w="39" h="70">
                  <a:moveTo>
                    <a:pt x="0" y="70"/>
                  </a:moveTo>
                  <a:lnTo>
                    <a:pt x="10" y="50"/>
                  </a:lnTo>
                  <a:lnTo>
                    <a:pt x="20" y="30"/>
                  </a:lnTo>
                  <a:lnTo>
                    <a:pt x="29" y="20"/>
                  </a:lnTo>
                  <a:lnTo>
                    <a:pt x="29" y="0"/>
                  </a:lnTo>
                  <a:lnTo>
                    <a:pt x="39" y="20"/>
                  </a:lnTo>
                  <a:lnTo>
                    <a:pt x="29" y="40"/>
                  </a:lnTo>
                  <a:lnTo>
                    <a:pt x="29" y="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58" y="752"/>
              <a:ext cx="435" cy="257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416" y="138"/>
                </a:cxn>
                <a:cxn ang="0">
                  <a:pos x="329" y="99"/>
                </a:cxn>
                <a:cxn ang="0">
                  <a:pos x="435" y="59"/>
                </a:cxn>
                <a:cxn ang="0">
                  <a:pos x="416" y="59"/>
                </a:cxn>
                <a:cxn ang="0">
                  <a:pos x="367" y="10"/>
                </a:cxn>
                <a:cxn ang="0">
                  <a:pos x="348" y="0"/>
                </a:cxn>
                <a:cxn ang="0">
                  <a:pos x="164" y="69"/>
                </a:cxn>
                <a:cxn ang="0">
                  <a:pos x="251" y="109"/>
                </a:cxn>
                <a:cxn ang="0">
                  <a:pos x="0" y="257"/>
                </a:cxn>
              </a:cxnLst>
              <a:rect l="0" t="0" r="r" b="b"/>
              <a:pathLst>
                <a:path w="435" h="257">
                  <a:moveTo>
                    <a:pt x="0" y="257"/>
                  </a:moveTo>
                  <a:lnTo>
                    <a:pt x="416" y="138"/>
                  </a:lnTo>
                  <a:lnTo>
                    <a:pt x="329" y="99"/>
                  </a:lnTo>
                  <a:lnTo>
                    <a:pt x="435" y="59"/>
                  </a:lnTo>
                  <a:lnTo>
                    <a:pt x="416" y="59"/>
                  </a:lnTo>
                  <a:lnTo>
                    <a:pt x="367" y="10"/>
                  </a:lnTo>
                  <a:lnTo>
                    <a:pt x="348" y="0"/>
                  </a:lnTo>
                  <a:lnTo>
                    <a:pt x="164" y="69"/>
                  </a:lnTo>
                  <a:lnTo>
                    <a:pt x="251" y="10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58" y="752"/>
              <a:ext cx="435" cy="257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416" y="138"/>
                </a:cxn>
                <a:cxn ang="0">
                  <a:pos x="329" y="99"/>
                </a:cxn>
                <a:cxn ang="0">
                  <a:pos x="435" y="59"/>
                </a:cxn>
                <a:cxn ang="0">
                  <a:pos x="416" y="59"/>
                </a:cxn>
                <a:cxn ang="0">
                  <a:pos x="367" y="10"/>
                </a:cxn>
                <a:cxn ang="0">
                  <a:pos x="348" y="0"/>
                </a:cxn>
                <a:cxn ang="0">
                  <a:pos x="164" y="69"/>
                </a:cxn>
                <a:cxn ang="0">
                  <a:pos x="251" y="109"/>
                </a:cxn>
                <a:cxn ang="0">
                  <a:pos x="0" y="257"/>
                </a:cxn>
              </a:cxnLst>
              <a:rect l="0" t="0" r="r" b="b"/>
              <a:pathLst>
                <a:path w="435" h="257">
                  <a:moveTo>
                    <a:pt x="0" y="257"/>
                  </a:moveTo>
                  <a:lnTo>
                    <a:pt x="416" y="138"/>
                  </a:lnTo>
                  <a:lnTo>
                    <a:pt x="329" y="99"/>
                  </a:lnTo>
                  <a:lnTo>
                    <a:pt x="435" y="59"/>
                  </a:lnTo>
                  <a:lnTo>
                    <a:pt x="416" y="59"/>
                  </a:lnTo>
                  <a:lnTo>
                    <a:pt x="367" y="10"/>
                  </a:lnTo>
                  <a:lnTo>
                    <a:pt x="348" y="0"/>
                  </a:lnTo>
                  <a:lnTo>
                    <a:pt x="164" y="69"/>
                  </a:lnTo>
                  <a:lnTo>
                    <a:pt x="251" y="109"/>
                  </a:lnTo>
                  <a:lnTo>
                    <a:pt x="0" y="25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99" y="584"/>
              <a:ext cx="58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29"/>
                </a:cxn>
                <a:cxn ang="0">
                  <a:pos x="58" y="99"/>
                </a:cxn>
                <a:cxn ang="0">
                  <a:pos x="58" y="128"/>
                </a:cxn>
                <a:cxn ang="0">
                  <a:pos x="58" y="158"/>
                </a:cxn>
                <a:cxn ang="0">
                  <a:pos x="58" y="188"/>
                </a:cxn>
                <a:cxn ang="0">
                  <a:pos x="49" y="188"/>
                </a:cxn>
                <a:cxn ang="0">
                  <a:pos x="29" y="188"/>
                </a:cxn>
                <a:cxn ang="0">
                  <a:pos x="20" y="178"/>
                </a:cxn>
                <a:cxn ang="0">
                  <a:pos x="20" y="158"/>
                </a:cxn>
                <a:cxn ang="0">
                  <a:pos x="29" y="148"/>
                </a:cxn>
                <a:cxn ang="0">
                  <a:pos x="39" y="148"/>
                </a:cxn>
                <a:cxn ang="0">
                  <a:pos x="29" y="138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10" y="99"/>
                </a:cxn>
                <a:cxn ang="0">
                  <a:pos x="39" y="99"/>
                </a:cxn>
                <a:cxn ang="0">
                  <a:pos x="39" y="89"/>
                </a:cxn>
                <a:cxn ang="0">
                  <a:pos x="20" y="89"/>
                </a:cxn>
                <a:cxn ang="0">
                  <a:pos x="10" y="89"/>
                </a:cxn>
                <a:cxn ang="0">
                  <a:pos x="0" y="59"/>
                </a:cxn>
                <a:cxn ang="0">
                  <a:pos x="0" y="10"/>
                </a:cxn>
              </a:cxnLst>
              <a:rect l="0" t="0" r="r" b="b"/>
              <a:pathLst>
                <a:path w="58" h="188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29"/>
                  </a:lnTo>
                  <a:lnTo>
                    <a:pt x="58" y="99"/>
                  </a:lnTo>
                  <a:lnTo>
                    <a:pt x="58" y="128"/>
                  </a:lnTo>
                  <a:lnTo>
                    <a:pt x="58" y="158"/>
                  </a:lnTo>
                  <a:lnTo>
                    <a:pt x="58" y="188"/>
                  </a:lnTo>
                  <a:lnTo>
                    <a:pt x="49" y="188"/>
                  </a:lnTo>
                  <a:lnTo>
                    <a:pt x="29" y="188"/>
                  </a:lnTo>
                  <a:lnTo>
                    <a:pt x="20" y="178"/>
                  </a:lnTo>
                  <a:lnTo>
                    <a:pt x="20" y="158"/>
                  </a:lnTo>
                  <a:lnTo>
                    <a:pt x="29" y="148"/>
                  </a:lnTo>
                  <a:lnTo>
                    <a:pt x="39" y="148"/>
                  </a:lnTo>
                  <a:lnTo>
                    <a:pt x="29" y="138"/>
                  </a:lnTo>
                  <a:lnTo>
                    <a:pt x="20" y="148"/>
                  </a:lnTo>
                  <a:lnTo>
                    <a:pt x="10" y="118"/>
                  </a:lnTo>
                  <a:lnTo>
                    <a:pt x="10" y="99"/>
                  </a:lnTo>
                  <a:lnTo>
                    <a:pt x="39" y="99"/>
                  </a:lnTo>
                  <a:lnTo>
                    <a:pt x="39" y="89"/>
                  </a:lnTo>
                  <a:lnTo>
                    <a:pt x="20" y="89"/>
                  </a:lnTo>
                  <a:lnTo>
                    <a:pt x="10" y="89"/>
                  </a:lnTo>
                  <a:lnTo>
                    <a:pt x="0" y="5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432" y="603"/>
              <a:ext cx="87" cy="19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20"/>
                </a:cxn>
                <a:cxn ang="0">
                  <a:pos x="58" y="50"/>
                </a:cxn>
                <a:cxn ang="0">
                  <a:pos x="67" y="99"/>
                </a:cxn>
                <a:cxn ang="0">
                  <a:pos x="77" y="139"/>
                </a:cxn>
                <a:cxn ang="0">
                  <a:pos x="77" y="169"/>
                </a:cxn>
                <a:cxn ang="0">
                  <a:pos x="87" y="179"/>
                </a:cxn>
                <a:cxn ang="0">
                  <a:pos x="77" y="188"/>
                </a:cxn>
                <a:cxn ang="0">
                  <a:pos x="58" y="198"/>
                </a:cxn>
                <a:cxn ang="0">
                  <a:pos x="48" y="188"/>
                </a:cxn>
                <a:cxn ang="0">
                  <a:pos x="38" y="179"/>
                </a:cxn>
                <a:cxn ang="0">
                  <a:pos x="48" y="169"/>
                </a:cxn>
                <a:cxn ang="0">
                  <a:pos x="58" y="159"/>
                </a:cxn>
                <a:cxn ang="0">
                  <a:pos x="38" y="159"/>
                </a:cxn>
                <a:cxn ang="0">
                  <a:pos x="29" y="159"/>
                </a:cxn>
                <a:cxn ang="0">
                  <a:pos x="29" y="139"/>
                </a:cxn>
                <a:cxn ang="0">
                  <a:pos x="29" y="119"/>
                </a:cxn>
                <a:cxn ang="0">
                  <a:pos x="19" y="99"/>
                </a:cxn>
                <a:cxn ang="0">
                  <a:pos x="9" y="80"/>
                </a:cxn>
                <a:cxn ang="0">
                  <a:pos x="0" y="60"/>
                </a:cxn>
                <a:cxn ang="0">
                  <a:pos x="0" y="40"/>
                </a:cxn>
                <a:cxn ang="0">
                  <a:pos x="0" y="10"/>
                </a:cxn>
              </a:cxnLst>
              <a:rect l="0" t="0" r="r" b="b"/>
              <a:pathLst>
                <a:path w="87" h="198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20"/>
                  </a:lnTo>
                  <a:lnTo>
                    <a:pt x="58" y="50"/>
                  </a:lnTo>
                  <a:lnTo>
                    <a:pt x="67" y="99"/>
                  </a:lnTo>
                  <a:lnTo>
                    <a:pt x="77" y="139"/>
                  </a:lnTo>
                  <a:lnTo>
                    <a:pt x="77" y="169"/>
                  </a:lnTo>
                  <a:lnTo>
                    <a:pt x="87" y="179"/>
                  </a:lnTo>
                  <a:lnTo>
                    <a:pt x="77" y="188"/>
                  </a:lnTo>
                  <a:lnTo>
                    <a:pt x="58" y="198"/>
                  </a:lnTo>
                  <a:lnTo>
                    <a:pt x="48" y="188"/>
                  </a:lnTo>
                  <a:lnTo>
                    <a:pt x="38" y="179"/>
                  </a:lnTo>
                  <a:lnTo>
                    <a:pt x="48" y="169"/>
                  </a:lnTo>
                  <a:lnTo>
                    <a:pt x="58" y="159"/>
                  </a:lnTo>
                  <a:lnTo>
                    <a:pt x="38" y="159"/>
                  </a:lnTo>
                  <a:lnTo>
                    <a:pt x="29" y="159"/>
                  </a:lnTo>
                  <a:lnTo>
                    <a:pt x="29" y="139"/>
                  </a:lnTo>
                  <a:lnTo>
                    <a:pt x="29" y="119"/>
                  </a:lnTo>
                  <a:lnTo>
                    <a:pt x="19" y="99"/>
                  </a:lnTo>
                  <a:lnTo>
                    <a:pt x="9" y="80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364" y="643"/>
              <a:ext cx="97" cy="1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8" y="10"/>
                </a:cxn>
                <a:cxn ang="0">
                  <a:pos x="77" y="59"/>
                </a:cxn>
                <a:cxn ang="0">
                  <a:pos x="87" y="89"/>
                </a:cxn>
                <a:cxn ang="0">
                  <a:pos x="97" y="119"/>
                </a:cxn>
                <a:cxn ang="0">
                  <a:pos x="97" y="139"/>
                </a:cxn>
                <a:cxn ang="0">
                  <a:pos x="97" y="158"/>
                </a:cxn>
                <a:cxn ang="0">
                  <a:pos x="97" y="168"/>
                </a:cxn>
                <a:cxn ang="0">
                  <a:pos x="77" y="168"/>
                </a:cxn>
                <a:cxn ang="0">
                  <a:pos x="68" y="168"/>
                </a:cxn>
                <a:cxn ang="0">
                  <a:pos x="68" y="139"/>
                </a:cxn>
                <a:cxn ang="0">
                  <a:pos x="58" y="158"/>
                </a:cxn>
                <a:cxn ang="0">
                  <a:pos x="58" y="148"/>
                </a:cxn>
                <a:cxn ang="0">
                  <a:pos x="48" y="129"/>
                </a:cxn>
                <a:cxn ang="0">
                  <a:pos x="39" y="99"/>
                </a:cxn>
                <a:cxn ang="0">
                  <a:pos x="48" y="99"/>
                </a:cxn>
                <a:cxn ang="0">
                  <a:pos x="68" y="89"/>
                </a:cxn>
                <a:cxn ang="0">
                  <a:pos x="77" y="89"/>
                </a:cxn>
                <a:cxn ang="0">
                  <a:pos x="58" y="89"/>
                </a:cxn>
                <a:cxn ang="0">
                  <a:pos x="48" y="89"/>
                </a:cxn>
                <a:cxn ang="0">
                  <a:pos x="39" y="99"/>
                </a:cxn>
                <a:cxn ang="0">
                  <a:pos x="29" y="79"/>
                </a:cxn>
                <a:cxn ang="0">
                  <a:pos x="19" y="59"/>
                </a:cxn>
                <a:cxn ang="0">
                  <a:pos x="10" y="40"/>
                </a:cxn>
                <a:cxn ang="0">
                  <a:pos x="0" y="20"/>
                </a:cxn>
              </a:cxnLst>
              <a:rect l="0" t="0" r="r" b="b"/>
              <a:pathLst>
                <a:path w="97" h="168">
                  <a:moveTo>
                    <a:pt x="0" y="20"/>
                  </a:moveTo>
                  <a:lnTo>
                    <a:pt x="1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8" y="10"/>
                  </a:lnTo>
                  <a:lnTo>
                    <a:pt x="77" y="59"/>
                  </a:lnTo>
                  <a:lnTo>
                    <a:pt x="87" y="89"/>
                  </a:lnTo>
                  <a:lnTo>
                    <a:pt x="97" y="119"/>
                  </a:lnTo>
                  <a:lnTo>
                    <a:pt x="97" y="139"/>
                  </a:lnTo>
                  <a:lnTo>
                    <a:pt x="97" y="158"/>
                  </a:lnTo>
                  <a:lnTo>
                    <a:pt x="97" y="168"/>
                  </a:lnTo>
                  <a:lnTo>
                    <a:pt x="77" y="168"/>
                  </a:lnTo>
                  <a:lnTo>
                    <a:pt x="68" y="168"/>
                  </a:lnTo>
                  <a:lnTo>
                    <a:pt x="68" y="139"/>
                  </a:lnTo>
                  <a:lnTo>
                    <a:pt x="58" y="158"/>
                  </a:lnTo>
                  <a:lnTo>
                    <a:pt x="58" y="148"/>
                  </a:lnTo>
                  <a:lnTo>
                    <a:pt x="48" y="129"/>
                  </a:lnTo>
                  <a:lnTo>
                    <a:pt x="39" y="99"/>
                  </a:lnTo>
                  <a:lnTo>
                    <a:pt x="48" y="99"/>
                  </a:lnTo>
                  <a:lnTo>
                    <a:pt x="68" y="89"/>
                  </a:lnTo>
                  <a:lnTo>
                    <a:pt x="77" y="89"/>
                  </a:lnTo>
                  <a:lnTo>
                    <a:pt x="58" y="89"/>
                  </a:lnTo>
                  <a:lnTo>
                    <a:pt x="48" y="89"/>
                  </a:lnTo>
                  <a:lnTo>
                    <a:pt x="39" y="99"/>
                  </a:lnTo>
                  <a:lnTo>
                    <a:pt x="29" y="79"/>
                  </a:lnTo>
                  <a:lnTo>
                    <a:pt x="19" y="59"/>
                  </a:lnTo>
                  <a:lnTo>
                    <a:pt x="10" y="4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306" y="673"/>
              <a:ext cx="97" cy="12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0" y="20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8" y="10"/>
                </a:cxn>
                <a:cxn ang="0">
                  <a:pos x="68" y="39"/>
                </a:cxn>
                <a:cxn ang="0">
                  <a:pos x="87" y="59"/>
                </a:cxn>
                <a:cxn ang="0">
                  <a:pos x="68" y="59"/>
                </a:cxn>
                <a:cxn ang="0">
                  <a:pos x="87" y="59"/>
                </a:cxn>
                <a:cxn ang="0">
                  <a:pos x="87" y="69"/>
                </a:cxn>
                <a:cxn ang="0">
                  <a:pos x="87" y="79"/>
                </a:cxn>
                <a:cxn ang="0">
                  <a:pos x="97" y="99"/>
                </a:cxn>
                <a:cxn ang="0">
                  <a:pos x="97" y="99"/>
                </a:cxn>
                <a:cxn ang="0">
                  <a:pos x="97" y="109"/>
                </a:cxn>
                <a:cxn ang="0">
                  <a:pos x="97" y="118"/>
                </a:cxn>
                <a:cxn ang="0">
                  <a:pos x="97" y="128"/>
                </a:cxn>
                <a:cxn ang="0">
                  <a:pos x="77" y="128"/>
                </a:cxn>
                <a:cxn ang="0">
                  <a:pos x="68" y="118"/>
                </a:cxn>
                <a:cxn ang="0">
                  <a:pos x="77" y="99"/>
                </a:cxn>
                <a:cxn ang="0">
                  <a:pos x="68" y="118"/>
                </a:cxn>
                <a:cxn ang="0">
                  <a:pos x="58" y="109"/>
                </a:cxn>
                <a:cxn ang="0">
                  <a:pos x="48" y="99"/>
                </a:cxn>
                <a:cxn ang="0">
                  <a:pos x="48" y="69"/>
                </a:cxn>
                <a:cxn ang="0">
                  <a:pos x="39" y="79"/>
                </a:cxn>
                <a:cxn ang="0">
                  <a:pos x="29" y="79"/>
                </a:cxn>
                <a:cxn ang="0">
                  <a:pos x="19" y="69"/>
                </a:cxn>
                <a:cxn ang="0">
                  <a:pos x="10" y="39"/>
                </a:cxn>
                <a:cxn ang="0">
                  <a:pos x="10" y="79"/>
                </a:cxn>
                <a:cxn ang="0">
                  <a:pos x="0" y="79"/>
                </a:cxn>
              </a:cxnLst>
              <a:rect l="0" t="0" r="r" b="b"/>
              <a:pathLst>
                <a:path w="97" h="128">
                  <a:moveTo>
                    <a:pt x="0" y="79"/>
                  </a:moveTo>
                  <a:lnTo>
                    <a:pt x="0" y="39"/>
                  </a:lnTo>
                  <a:lnTo>
                    <a:pt x="0" y="29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39" y="0"/>
                  </a:lnTo>
                  <a:lnTo>
                    <a:pt x="48" y="10"/>
                  </a:lnTo>
                  <a:lnTo>
                    <a:pt x="68" y="39"/>
                  </a:lnTo>
                  <a:lnTo>
                    <a:pt x="87" y="59"/>
                  </a:lnTo>
                  <a:lnTo>
                    <a:pt x="68" y="59"/>
                  </a:lnTo>
                  <a:lnTo>
                    <a:pt x="87" y="59"/>
                  </a:lnTo>
                  <a:lnTo>
                    <a:pt x="87" y="69"/>
                  </a:lnTo>
                  <a:lnTo>
                    <a:pt x="87" y="7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9"/>
                  </a:lnTo>
                  <a:lnTo>
                    <a:pt x="97" y="118"/>
                  </a:lnTo>
                  <a:lnTo>
                    <a:pt x="97" y="128"/>
                  </a:lnTo>
                  <a:lnTo>
                    <a:pt x="77" y="128"/>
                  </a:lnTo>
                  <a:lnTo>
                    <a:pt x="68" y="118"/>
                  </a:lnTo>
                  <a:lnTo>
                    <a:pt x="77" y="99"/>
                  </a:lnTo>
                  <a:lnTo>
                    <a:pt x="68" y="118"/>
                  </a:lnTo>
                  <a:lnTo>
                    <a:pt x="58" y="109"/>
                  </a:lnTo>
                  <a:lnTo>
                    <a:pt x="48" y="99"/>
                  </a:lnTo>
                  <a:lnTo>
                    <a:pt x="48" y="69"/>
                  </a:lnTo>
                  <a:lnTo>
                    <a:pt x="39" y="79"/>
                  </a:lnTo>
                  <a:lnTo>
                    <a:pt x="29" y="79"/>
                  </a:lnTo>
                  <a:lnTo>
                    <a:pt x="19" y="69"/>
                  </a:lnTo>
                  <a:lnTo>
                    <a:pt x="10" y="39"/>
                  </a:lnTo>
                  <a:lnTo>
                    <a:pt x="1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948" y="1068"/>
              <a:ext cx="1016" cy="130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958" y="1078"/>
              <a:ext cx="996" cy="12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977" y="1098"/>
              <a:ext cx="948" cy="416"/>
            </a:xfrm>
            <a:custGeom>
              <a:avLst/>
              <a:gdLst/>
              <a:ahLst/>
              <a:cxnLst>
                <a:cxn ang="0">
                  <a:pos x="19" y="416"/>
                </a:cxn>
                <a:cxn ang="0">
                  <a:pos x="58" y="416"/>
                </a:cxn>
                <a:cxn ang="0">
                  <a:pos x="97" y="416"/>
                </a:cxn>
                <a:cxn ang="0">
                  <a:pos x="145" y="406"/>
                </a:cxn>
                <a:cxn ang="0">
                  <a:pos x="174" y="376"/>
                </a:cxn>
                <a:cxn ang="0">
                  <a:pos x="193" y="346"/>
                </a:cxn>
                <a:cxn ang="0">
                  <a:pos x="193" y="317"/>
                </a:cxn>
                <a:cxn ang="0">
                  <a:pos x="174" y="297"/>
                </a:cxn>
                <a:cxn ang="0">
                  <a:pos x="155" y="287"/>
                </a:cxn>
                <a:cxn ang="0">
                  <a:pos x="145" y="257"/>
                </a:cxn>
                <a:cxn ang="0">
                  <a:pos x="145" y="228"/>
                </a:cxn>
                <a:cxn ang="0">
                  <a:pos x="164" y="208"/>
                </a:cxn>
                <a:cxn ang="0">
                  <a:pos x="193" y="188"/>
                </a:cxn>
                <a:cxn ang="0">
                  <a:pos x="242" y="168"/>
                </a:cxn>
                <a:cxn ang="0">
                  <a:pos x="290" y="168"/>
                </a:cxn>
                <a:cxn ang="0">
                  <a:pos x="339" y="178"/>
                </a:cxn>
                <a:cxn ang="0">
                  <a:pos x="377" y="198"/>
                </a:cxn>
                <a:cxn ang="0">
                  <a:pos x="397" y="228"/>
                </a:cxn>
                <a:cxn ang="0">
                  <a:pos x="397" y="257"/>
                </a:cxn>
                <a:cxn ang="0">
                  <a:pos x="377" y="277"/>
                </a:cxn>
                <a:cxn ang="0">
                  <a:pos x="368" y="297"/>
                </a:cxn>
                <a:cxn ang="0">
                  <a:pos x="348" y="317"/>
                </a:cxn>
                <a:cxn ang="0">
                  <a:pos x="348" y="346"/>
                </a:cxn>
                <a:cxn ang="0">
                  <a:pos x="368" y="376"/>
                </a:cxn>
                <a:cxn ang="0">
                  <a:pos x="406" y="406"/>
                </a:cxn>
                <a:cxn ang="0">
                  <a:pos x="445" y="416"/>
                </a:cxn>
                <a:cxn ang="0">
                  <a:pos x="503" y="416"/>
                </a:cxn>
                <a:cxn ang="0">
                  <a:pos x="542" y="406"/>
                </a:cxn>
                <a:cxn ang="0">
                  <a:pos x="580" y="376"/>
                </a:cxn>
                <a:cxn ang="0">
                  <a:pos x="600" y="346"/>
                </a:cxn>
                <a:cxn ang="0">
                  <a:pos x="600" y="317"/>
                </a:cxn>
                <a:cxn ang="0">
                  <a:pos x="580" y="297"/>
                </a:cxn>
                <a:cxn ang="0">
                  <a:pos x="571" y="277"/>
                </a:cxn>
                <a:cxn ang="0">
                  <a:pos x="551" y="257"/>
                </a:cxn>
                <a:cxn ang="0">
                  <a:pos x="551" y="228"/>
                </a:cxn>
                <a:cxn ang="0">
                  <a:pos x="571" y="198"/>
                </a:cxn>
                <a:cxn ang="0">
                  <a:pos x="609" y="178"/>
                </a:cxn>
                <a:cxn ang="0">
                  <a:pos x="658" y="168"/>
                </a:cxn>
                <a:cxn ang="0">
                  <a:pos x="706" y="168"/>
                </a:cxn>
                <a:cxn ang="0">
                  <a:pos x="755" y="188"/>
                </a:cxn>
                <a:cxn ang="0">
                  <a:pos x="784" y="208"/>
                </a:cxn>
                <a:cxn ang="0">
                  <a:pos x="803" y="228"/>
                </a:cxn>
                <a:cxn ang="0">
                  <a:pos x="803" y="257"/>
                </a:cxn>
                <a:cxn ang="0">
                  <a:pos x="793" y="287"/>
                </a:cxn>
                <a:cxn ang="0">
                  <a:pos x="774" y="297"/>
                </a:cxn>
                <a:cxn ang="0">
                  <a:pos x="755" y="317"/>
                </a:cxn>
                <a:cxn ang="0">
                  <a:pos x="755" y="346"/>
                </a:cxn>
                <a:cxn ang="0">
                  <a:pos x="774" y="376"/>
                </a:cxn>
                <a:cxn ang="0">
                  <a:pos x="803" y="406"/>
                </a:cxn>
                <a:cxn ang="0">
                  <a:pos x="851" y="416"/>
                </a:cxn>
                <a:cxn ang="0">
                  <a:pos x="890" y="416"/>
                </a:cxn>
                <a:cxn ang="0">
                  <a:pos x="929" y="416"/>
                </a:cxn>
                <a:cxn ang="0">
                  <a:pos x="938" y="0"/>
                </a:cxn>
                <a:cxn ang="0">
                  <a:pos x="0" y="416"/>
                </a:cxn>
              </a:cxnLst>
              <a:rect l="0" t="0" r="r" b="b"/>
              <a:pathLst>
                <a:path w="948" h="416">
                  <a:moveTo>
                    <a:pt x="0" y="416"/>
                  </a:moveTo>
                  <a:lnTo>
                    <a:pt x="19" y="416"/>
                  </a:lnTo>
                  <a:lnTo>
                    <a:pt x="29" y="416"/>
                  </a:lnTo>
                  <a:lnTo>
                    <a:pt x="58" y="416"/>
                  </a:lnTo>
                  <a:lnTo>
                    <a:pt x="68" y="416"/>
                  </a:lnTo>
                  <a:lnTo>
                    <a:pt x="97" y="416"/>
                  </a:lnTo>
                  <a:lnTo>
                    <a:pt x="116" y="406"/>
                  </a:lnTo>
                  <a:lnTo>
                    <a:pt x="145" y="406"/>
                  </a:lnTo>
                  <a:lnTo>
                    <a:pt x="155" y="386"/>
                  </a:lnTo>
                  <a:lnTo>
                    <a:pt x="174" y="376"/>
                  </a:lnTo>
                  <a:lnTo>
                    <a:pt x="184" y="366"/>
                  </a:lnTo>
                  <a:lnTo>
                    <a:pt x="193" y="346"/>
                  </a:lnTo>
                  <a:lnTo>
                    <a:pt x="193" y="337"/>
                  </a:lnTo>
                  <a:lnTo>
                    <a:pt x="193" y="317"/>
                  </a:lnTo>
                  <a:lnTo>
                    <a:pt x="184" y="307"/>
                  </a:lnTo>
                  <a:lnTo>
                    <a:pt x="174" y="297"/>
                  </a:lnTo>
                  <a:lnTo>
                    <a:pt x="164" y="287"/>
                  </a:lnTo>
                  <a:lnTo>
                    <a:pt x="155" y="287"/>
                  </a:lnTo>
                  <a:lnTo>
                    <a:pt x="155" y="267"/>
                  </a:lnTo>
                  <a:lnTo>
                    <a:pt x="145" y="25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55" y="218"/>
                  </a:lnTo>
                  <a:lnTo>
                    <a:pt x="164" y="208"/>
                  </a:lnTo>
                  <a:lnTo>
                    <a:pt x="174" y="198"/>
                  </a:lnTo>
                  <a:lnTo>
                    <a:pt x="193" y="188"/>
                  </a:lnTo>
                  <a:lnTo>
                    <a:pt x="222" y="178"/>
                  </a:lnTo>
                  <a:lnTo>
                    <a:pt x="242" y="168"/>
                  </a:lnTo>
                  <a:lnTo>
                    <a:pt x="271" y="168"/>
                  </a:lnTo>
                  <a:lnTo>
                    <a:pt x="290" y="168"/>
                  </a:lnTo>
                  <a:lnTo>
                    <a:pt x="319" y="168"/>
                  </a:lnTo>
                  <a:lnTo>
                    <a:pt x="339" y="178"/>
                  </a:lnTo>
                  <a:lnTo>
                    <a:pt x="358" y="188"/>
                  </a:lnTo>
                  <a:lnTo>
                    <a:pt x="377" y="198"/>
                  </a:lnTo>
                  <a:lnTo>
                    <a:pt x="387" y="218"/>
                  </a:lnTo>
                  <a:lnTo>
                    <a:pt x="397" y="228"/>
                  </a:lnTo>
                  <a:lnTo>
                    <a:pt x="397" y="247"/>
                  </a:lnTo>
                  <a:lnTo>
                    <a:pt x="397" y="257"/>
                  </a:lnTo>
                  <a:lnTo>
                    <a:pt x="387" y="267"/>
                  </a:lnTo>
                  <a:lnTo>
                    <a:pt x="377" y="277"/>
                  </a:lnTo>
                  <a:lnTo>
                    <a:pt x="368" y="287"/>
                  </a:lnTo>
                  <a:lnTo>
                    <a:pt x="368" y="297"/>
                  </a:lnTo>
                  <a:lnTo>
                    <a:pt x="358" y="307"/>
                  </a:lnTo>
                  <a:lnTo>
                    <a:pt x="348" y="317"/>
                  </a:lnTo>
                  <a:lnTo>
                    <a:pt x="348" y="337"/>
                  </a:lnTo>
                  <a:lnTo>
                    <a:pt x="348" y="346"/>
                  </a:lnTo>
                  <a:lnTo>
                    <a:pt x="358" y="366"/>
                  </a:lnTo>
                  <a:lnTo>
                    <a:pt x="368" y="376"/>
                  </a:lnTo>
                  <a:lnTo>
                    <a:pt x="387" y="386"/>
                  </a:lnTo>
                  <a:lnTo>
                    <a:pt x="406" y="406"/>
                  </a:lnTo>
                  <a:lnTo>
                    <a:pt x="426" y="406"/>
                  </a:lnTo>
                  <a:lnTo>
                    <a:pt x="445" y="416"/>
                  </a:lnTo>
                  <a:lnTo>
                    <a:pt x="474" y="416"/>
                  </a:lnTo>
                  <a:lnTo>
                    <a:pt x="503" y="416"/>
                  </a:lnTo>
                  <a:lnTo>
                    <a:pt x="522" y="406"/>
                  </a:lnTo>
                  <a:lnTo>
                    <a:pt x="542" y="406"/>
                  </a:lnTo>
                  <a:lnTo>
                    <a:pt x="561" y="386"/>
                  </a:lnTo>
                  <a:lnTo>
                    <a:pt x="580" y="376"/>
                  </a:lnTo>
                  <a:lnTo>
                    <a:pt x="590" y="366"/>
                  </a:lnTo>
                  <a:lnTo>
                    <a:pt x="600" y="346"/>
                  </a:lnTo>
                  <a:lnTo>
                    <a:pt x="600" y="337"/>
                  </a:lnTo>
                  <a:lnTo>
                    <a:pt x="600" y="317"/>
                  </a:lnTo>
                  <a:lnTo>
                    <a:pt x="590" y="307"/>
                  </a:lnTo>
                  <a:lnTo>
                    <a:pt x="580" y="297"/>
                  </a:lnTo>
                  <a:lnTo>
                    <a:pt x="580" y="287"/>
                  </a:lnTo>
                  <a:lnTo>
                    <a:pt x="571" y="277"/>
                  </a:lnTo>
                  <a:lnTo>
                    <a:pt x="561" y="267"/>
                  </a:lnTo>
                  <a:lnTo>
                    <a:pt x="551" y="257"/>
                  </a:lnTo>
                  <a:lnTo>
                    <a:pt x="551" y="247"/>
                  </a:lnTo>
                  <a:lnTo>
                    <a:pt x="551" y="228"/>
                  </a:lnTo>
                  <a:lnTo>
                    <a:pt x="561" y="218"/>
                  </a:lnTo>
                  <a:lnTo>
                    <a:pt x="571" y="198"/>
                  </a:lnTo>
                  <a:lnTo>
                    <a:pt x="590" y="188"/>
                  </a:lnTo>
                  <a:lnTo>
                    <a:pt x="609" y="178"/>
                  </a:lnTo>
                  <a:lnTo>
                    <a:pt x="629" y="168"/>
                  </a:lnTo>
                  <a:lnTo>
                    <a:pt x="658" y="168"/>
                  </a:lnTo>
                  <a:lnTo>
                    <a:pt x="677" y="168"/>
                  </a:lnTo>
                  <a:lnTo>
                    <a:pt x="706" y="168"/>
                  </a:lnTo>
                  <a:lnTo>
                    <a:pt x="726" y="178"/>
                  </a:lnTo>
                  <a:lnTo>
                    <a:pt x="755" y="188"/>
                  </a:lnTo>
                  <a:lnTo>
                    <a:pt x="774" y="198"/>
                  </a:lnTo>
                  <a:lnTo>
                    <a:pt x="784" y="208"/>
                  </a:lnTo>
                  <a:lnTo>
                    <a:pt x="793" y="218"/>
                  </a:lnTo>
                  <a:lnTo>
                    <a:pt x="803" y="228"/>
                  </a:lnTo>
                  <a:lnTo>
                    <a:pt x="803" y="247"/>
                  </a:lnTo>
                  <a:lnTo>
                    <a:pt x="803" y="257"/>
                  </a:lnTo>
                  <a:lnTo>
                    <a:pt x="793" y="267"/>
                  </a:lnTo>
                  <a:lnTo>
                    <a:pt x="793" y="287"/>
                  </a:lnTo>
                  <a:lnTo>
                    <a:pt x="784" y="287"/>
                  </a:lnTo>
                  <a:lnTo>
                    <a:pt x="774" y="297"/>
                  </a:lnTo>
                  <a:lnTo>
                    <a:pt x="764" y="307"/>
                  </a:lnTo>
                  <a:lnTo>
                    <a:pt x="755" y="317"/>
                  </a:lnTo>
                  <a:lnTo>
                    <a:pt x="755" y="337"/>
                  </a:lnTo>
                  <a:lnTo>
                    <a:pt x="755" y="346"/>
                  </a:lnTo>
                  <a:lnTo>
                    <a:pt x="764" y="366"/>
                  </a:lnTo>
                  <a:lnTo>
                    <a:pt x="774" y="376"/>
                  </a:lnTo>
                  <a:lnTo>
                    <a:pt x="793" y="386"/>
                  </a:lnTo>
                  <a:lnTo>
                    <a:pt x="803" y="406"/>
                  </a:lnTo>
                  <a:lnTo>
                    <a:pt x="822" y="406"/>
                  </a:lnTo>
                  <a:lnTo>
                    <a:pt x="851" y="416"/>
                  </a:lnTo>
                  <a:lnTo>
                    <a:pt x="880" y="416"/>
                  </a:lnTo>
                  <a:lnTo>
                    <a:pt x="890" y="416"/>
                  </a:lnTo>
                  <a:lnTo>
                    <a:pt x="909" y="416"/>
                  </a:lnTo>
                  <a:lnTo>
                    <a:pt x="929" y="416"/>
                  </a:lnTo>
                  <a:lnTo>
                    <a:pt x="948" y="416"/>
                  </a:lnTo>
                  <a:lnTo>
                    <a:pt x="938" y="0"/>
                  </a:lnTo>
                  <a:lnTo>
                    <a:pt x="0" y="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977" y="1098"/>
              <a:ext cx="948" cy="416"/>
            </a:xfrm>
            <a:custGeom>
              <a:avLst/>
              <a:gdLst/>
              <a:ahLst/>
              <a:cxnLst>
                <a:cxn ang="0">
                  <a:pos x="19" y="416"/>
                </a:cxn>
                <a:cxn ang="0">
                  <a:pos x="58" y="416"/>
                </a:cxn>
                <a:cxn ang="0">
                  <a:pos x="97" y="416"/>
                </a:cxn>
                <a:cxn ang="0">
                  <a:pos x="145" y="406"/>
                </a:cxn>
                <a:cxn ang="0">
                  <a:pos x="174" y="376"/>
                </a:cxn>
                <a:cxn ang="0">
                  <a:pos x="193" y="346"/>
                </a:cxn>
                <a:cxn ang="0">
                  <a:pos x="193" y="317"/>
                </a:cxn>
                <a:cxn ang="0">
                  <a:pos x="174" y="297"/>
                </a:cxn>
                <a:cxn ang="0">
                  <a:pos x="155" y="287"/>
                </a:cxn>
                <a:cxn ang="0">
                  <a:pos x="145" y="257"/>
                </a:cxn>
                <a:cxn ang="0">
                  <a:pos x="145" y="228"/>
                </a:cxn>
                <a:cxn ang="0">
                  <a:pos x="164" y="208"/>
                </a:cxn>
                <a:cxn ang="0">
                  <a:pos x="193" y="188"/>
                </a:cxn>
                <a:cxn ang="0">
                  <a:pos x="242" y="168"/>
                </a:cxn>
                <a:cxn ang="0">
                  <a:pos x="290" y="168"/>
                </a:cxn>
                <a:cxn ang="0">
                  <a:pos x="339" y="178"/>
                </a:cxn>
                <a:cxn ang="0">
                  <a:pos x="377" y="198"/>
                </a:cxn>
                <a:cxn ang="0">
                  <a:pos x="397" y="228"/>
                </a:cxn>
                <a:cxn ang="0">
                  <a:pos x="397" y="257"/>
                </a:cxn>
                <a:cxn ang="0">
                  <a:pos x="377" y="277"/>
                </a:cxn>
                <a:cxn ang="0">
                  <a:pos x="368" y="297"/>
                </a:cxn>
                <a:cxn ang="0">
                  <a:pos x="348" y="317"/>
                </a:cxn>
                <a:cxn ang="0">
                  <a:pos x="348" y="346"/>
                </a:cxn>
                <a:cxn ang="0">
                  <a:pos x="368" y="376"/>
                </a:cxn>
                <a:cxn ang="0">
                  <a:pos x="406" y="406"/>
                </a:cxn>
                <a:cxn ang="0">
                  <a:pos x="445" y="416"/>
                </a:cxn>
                <a:cxn ang="0">
                  <a:pos x="503" y="416"/>
                </a:cxn>
                <a:cxn ang="0">
                  <a:pos x="542" y="406"/>
                </a:cxn>
                <a:cxn ang="0">
                  <a:pos x="580" y="376"/>
                </a:cxn>
                <a:cxn ang="0">
                  <a:pos x="600" y="346"/>
                </a:cxn>
                <a:cxn ang="0">
                  <a:pos x="600" y="317"/>
                </a:cxn>
                <a:cxn ang="0">
                  <a:pos x="580" y="297"/>
                </a:cxn>
                <a:cxn ang="0">
                  <a:pos x="571" y="277"/>
                </a:cxn>
                <a:cxn ang="0">
                  <a:pos x="551" y="257"/>
                </a:cxn>
                <a:cxn ang="0">
                  <a:pos x="551" y="228"/>
                </a:cxn>
                <a:cxn ang="0">
                  <a:pos x="571" y="198"/>
                </a:cxn>
                <a:cxn ang="0">
                  <a:pos x="609" y="178"/>
                </a:cxn>
                <a:cxn ang="0">
                  <a:pos x="658" y="168"/>
                </a:cxn>
                <a:cxn ang="0">
                  <a:pos x="706" y="168"/>
                </a:cxn>
                <a:cxn ang="0">
                  <a:pos x="755" y="188"/>
                </a:cxn>
                <a:cxn ang="0">
                  <a:pos x="784" y="208"/>
                </a:cxn>
                <a:cxn ang="0">
                  <a:pos x="803" y="228"/>
                </a:cxn>
                <a:cxn ang="0">
                  <a:pos x="803" y="257"/>
                </a:cxn>
                <a:cxn ang="0">
                  <a:pos x="793" y="287"/>
                </a:cxn>
                <a:cxn ang="0">
                  <a:pos x="774" y="297"/>
                </a:cxn>
                <a:cxn ang="0">
                  <a:pos x="755" y="317"/>
                </a:cxn>
                <a:cxn ang="0">
                  <a:pos x="755" y="346"/>
                </a:cxn>
                <a:cxn ang="0">
                  <a:pos x="774" y="376"/>
                </a:cxn>
                <a:cxn ang="0">
                  <a:pos x="803" y="406"/>
                </a:cxn>
                <a:cxn ang="0">
                  <a:pos x="851" y="416"/>
                </a:cxn>
                <a:cxn ang="0">
                  <a:pos x="890" y="416"/>
                </a:cxn>
                <a:cxn ang="0">
                  <a:pos x="929" y="416"/>
                </a:cxn>
                <a:cxn ang="0">
                  <a:pos x="938" y="0"/>
                </a:cxn>
                <a:cxn ang="0">
                  <a:pos x="0" y="416"/>
                </a:cxn>
              </a:cxnLst>
              <a:rect l="0" t="0" r="r" b="b"/>
              <a:pathLst>
                <a:path w="948" h="416">
                  <a:moveTo>
                    <a:pt x="0" y="416"/>
                  </a:moveTo>
                  <a:lnTo>
                    <a:pt x="19" y="416"/>
                  </a:lnTo>
                  <a:lnTo>
                    <a:pt x="29" y="416"/>
                  </a:lnTo>
                  <a:lnTo>
                    <a:pt x="58" y="416"/>
                  </a:lnTo>
                  <a:lnTo>
                    <a:pt x="68" y="416"/>
                  </a:lnTo>
                  <a:lnTo>
                    <a:pt x="97" y="416"/>
                  </a:lnTo>
                  <a:lnTo>
                    <a:pt x="116" y="406"/>
                  </a:lnTo>
                  <a:lnTo>
                    <a:pt x="145" y="406"/>
                  </a:lnTo>
                  <a:lnTo>
                    <a:pt x="155" y="386"/>
                  </a:lnTo>
                  <a:lnTo>
                    <a:pt x="174" y="376"/>
                  </a:lnTo>
                  <a:lnTo>
                    <a:pt x="184" y="366"/>
                  </a:lnTo>
                  <a:lnTo>
                    <a:pt x="193" y="346"/>
                  </a:lnTo>
                  <a:lnTo>
                    <a:pt x="193" y="337"/>
                  </a:lnTo>
                  <a:lnTo>
                    <a:pt x="193" y="317"/>
                  </a:lnTo>
                  <a:lnTo>
                    <a:pt x="184" y="307"/>
                  </a:lnTo>
                  <a:lnTo>
                    <a:pt x="174" y="297"/>
                  </a:lnTo>
                  <a:lnTo>
                    <a:pt x="164" y="287"/>
                  </a:lnTo>
                  <a:lnTo>
                    <a:pt x="155" y="287"/>
                  </a:lnTo>
                  <a:lnTo>
                    <a:pt x="155" y="267"/>
                  </a:lnTo>
                  <a:lnTo>
                    <a:pt x="145" y="25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55" y="218"/>
                  </a:lnTo>
                  <a:lnTo>
                    <a:pt x="164" y="208"/>
                  </a:lnTo>
                  <a:lnTo>
                    <a:pt x="174" y="198"/>
                  </a:lnTo>
                  <a:lnTo>
                    <a:pt x="193" y="188"/>
                  </a:lnTo>
                  <a:lnTo>
                    <a:pt x="222" y="178"/>
                  </a:lnTo>
                  <a:lnTo>
                    <a:pt x="242" y="168"/>
                  </a:lnTo>
                  <a:lnTo>
                    <a:pt x="271" y="168"/>
                  </a:lnTo>
                  <a:lnTo>
                    <a:pt x="290" y="168"/>
                  </a:lnTo>
                  <a:lnTo>
                    <a:pt x="319" y="168"/>
                  </a:lnTo>
                  <a:lnTo>
                    <a:pt x="339" y="178"/>
                  </a:lnTo>
                  <a:lnTo>
                    <a:pt x="358" y="188"/>
                  </a:lnTo>
                  <a:lnTo>
                    <a:pt x="377" y="198"/>
                  </a:lnTo>
                  <a:lnTo>
                    <a:pt x="387" y="218"/>
                  </a:lnTo>
                  <a:lnTo>
                    <a:pt x="397" y="228"/>
                  </a:lnTo>
                  <a:lnTo>
                    <a:pt x="397" y="247"/>
                  </a:lnTo>
                  <a:lnTo>
                    <a:pt x="397" y="257"/>
                  </a:lnTo>
                  <a:lnTo>
                    <a:pt x="387" y="267"/>
                  </a:lnTo>
                  <a:lnTo>
                    <a:pt x="377" y="277"/>
                  </a:lnTo>
                  <a:lnTo>
                    <a:pt x="368" y="287"/>
                  </a:lnTo>
                  <a:lnTo>
                    <a:pt x="368" y="297"/>
                  </a:lnTo>
                  <a:lnTo>
                    <a:pt x="358" y="307"/>
                  </a:lnTo>
                  <a:lnTo>
                    <a:pt x="348" y="317"/>
                  </a:lnTo>
                  <a:lnTo>
                    <a:pt x="348" y="337"/>
                  </a:lnTo>
                  <a:lnTo>
                    <a:pt x="348" y="346"/>
                  </a:lnTo>
                  <a:lnTo>
                    <a:pt x="358" y="366"/>
                  </a:lnTo>
                  <a:lnTo>
                    <a:pt x="368" y="376"/>
                  </a:lnTo>
                  <a:lnTo>
                    <a:pt x="387" y="386"/>
                  </a:lnTo>
                  <a:lnTo>
                    <a:pt x="406" y="406"/>
                  </a:lnTo>
                  <a:lnTo>
                    <a:pt x="426" y="406"/>
                  </a:lnTo>
                  <a:lnTo>
                    <a:pt x="445" y="416"/>
                  </a:lnTo>
                  <a:lnTo>
                    <a:pt x="474" y="416"/>
                  </a:lnTo>
                  <a:lnTo>
                    <a:pt x="503" y="416"/>
                  </a:lnTo>
                  <a:lnTo>
                    <a:pt x="522" y="406"/>
                  </a:lnTo>
                  <a:lnTo>
                    <a:pt x="542" y="406"/>
                  </a:lnTo>
                  <a:lnTo>
                    <a:pt x="561" y="386"/>
                  </a:lnTo>
                  <a:lnTo>
                    <a:pt x="580" y="376"/>
                  </a:lnTo>
                  <a:lnTo>
                    <a:pt x="590" y="366"/>
                  </a:lnTo>
                  <a:lnTo>
                    <a:pt x="600" y="346"/>
                  </a:lnTo>
                  <a:lnTo>
                    <a:pt x="600" y="337"/>
                  </a:lnTo>
                  <a:lnTo>
                    <a:pt x="600" y="317"/>
                  </a:lnTo>
                  <a:lnTo>
                    <a:pt x="590" y="307"/>
                  </a:lnTo>
                  <a:lnTo>
                    <a:pt x="580" y="297"/>
                  </a:lnTo>
                  <a:lnTo>
                    <a:pt x="580" y="287"/>
                  </a:lnTo>
                  <a:lnTo>
                    <a:pt x="571" y="277"/>
                  </a:lnTo>
                  <a:lnTo>
                    <a:pt x="561" y="267"/>
                  </a:lnTo>
                  <a:lnTo>
                    <a:pt x="551" y="257"/>
                  </a:lnTo>
                  <a:lnTo>
                    <a:pt x="551" y="247"/>
                  </a:lnTo>
                  <a:lnTo>
                    <a:pt x="551" y="228"/>
                  </a:lnTo>
                  <a:lnTo>
                    <a:pt x="561" y="218"/>
                  </a:lnTo>
                  <a:lnTo>
                    <a:pt x="571" y="198"/>
                  </a:lnTo>
                  <a:lnTo>
                    <a:pt x="590" y="188"/>
                  </a:lnTo>
                  <a:lnTo>
                    <a:pt x="609" y="178"/>
                  </a:lnTo>
                  <a:lnTo>
                    <a:pt x="629" y="168"/>
                  </a:lnTo>
                  <a:lnTo>
                    <a:pt x="658" y="168"/>
                  </a:lnTo>
                  <a:lnTo>
                    <a:pt x="677" y="168"/>
                  </a:lnTo>
                  <a:lnTo>
                    <a:pt x="706" y="168"/>
                  </a:lnTo>
                  <a:lnTo>
                    <a:pt x="726" y="178"/>
                  </a:lnTo>
                  <a:lnTo>
                    <a:pt x="755" y="188"/>
                  </a:lnTo>
                  <a:lnTo>
                    <a:pt x="774" y="198"/>
                  </a:lnTo>
                  <a:lnTo>
                    <a:pt x="784" y="208"/>
                  </a:lnTo>
                  <a:lnTo>
                    <a:pt x="793" y="218"/>
                  </a:lnTo>
                  <a:lnTo>
                    <a:pt x="803" y="228"/>
                  </a:lnTo>
                  <a:lnTo>
                    <a:pt x="803" y="247"/>
                  </a:lnTo>
                  <a:lnTo>
                    <a:pt x="803" y="257"/>
                  </a:lnTo>
                  <a:lnTo>
                    <a:pt x="793" y="267"/>
                  </a:lnTo>
                  <a:lnTo>
                    <a:pt x="793" y="287"/>
                  </a:lnTo>
                  <a:lnTo>
                    <a:pt x="784" y="287"/>
                  </a:lnTo>
                  <a:lnTo>
                    <a:pt x="774" y="297"/>
                  </a:lnTo>
                  <a:lnTo>
                    <a:pt x="764" y="307"/>
                  </a:lnTo>
                  <a:lnTo>
                    <a:pt x="755" y="317"/>
                  </a:lnTo>
                  <a:lnTo>
                    <a:pt x="755" y="337"/>
                  </a:lnTo>
                  <a:lnTo>
                    <a:pt x="755" y="346"/>
                  </a:lnTo>
                  <a:lnTo>
                    <a:pt x="764" y="366"/>
                  </a:lnTo>
                  <a:lnTo>
                    <a:pt x="774" y="376"/>
                  </a:lnTo>
                  <a:lnTo>
                    <a:pt x="793" y="386"/>
                  </a:lnTo>
                  <a:lnTo>
                    <a:pt x="803" y="406"/>
                  </a:lnTo>
                  <a:lnTo>
                    <a:pt x="822" y="406"/>
                  </a:lnTo>
                  <a:lnTo>
                    <a:pt x="851" y="416"/>
                  </a:lnTo>
                  <a:lnTo>
                    <a:pt x="880" y="416"/>
                  </a:lnTo>
                  <a:lnTo>
                    <a:pt x="890" y="416"/>
                  </a:lnTo>
                  <a:lnTo>
                    <a:pt x="909" y="416"/>
                  </a:lnTo>
                  <a:lnTo>
                    <a:pt x="929" y="416"/>
                  </a:lnTo>
                  <a:lnTo>
                    <a:pt x="948" y="416"/>
                  </a:lnTo>
                  <a:lnTo>
                    <a:pt x="938" y="0"/>
                  </a:lnTo>
                  <a:lnTo>
                    <a:pt x="0" y="0"/>
                  </a:lnTo>
                  <a:lnTo>
                    <a:pt x="0" y="41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977" y="1712"/>
              <a:ext cx="948" cy="455"/>
            </a:xfrm>
            <a:custGeom>
              <a:avLst/>
              <a:gdLst/>
              <a:ahLst/>
              <a:cxnLst>
                <a:cxn ang="0">
                  <a:pos x="948" y="138"/>
                </a:cxn>
                <a:cxn ang="0">
                  <a:pos x="938" y="188"/>
                </a:cxn>
                <a:cxn ang="0">
                  <a:pos x="938" y="227"/>
                </a:cxn>
                <a:cxn ang="0">
                  <a:pos x="929" y="277"/>
                </a:cxn>
                <a:cxn ang="0">
                  <a:pos x="919" y="316"/>
                </a:cxn>
                <a:cxn ang="0">
                  <a:pos x="900" y="356"/>
                </a:cxn>
                <a:cxn ang="0">
                  <a:pos x="880" y="385"/>
                </a:cxn>
                <a:cxn ang="0">
                  <a:pos x="851" y="425"/>
                </a:cxn>
                <a:cxn ang="0">
                  <a:pos x="832" y="455"/>
                </a:cxn>
                <a:cxn ang="0">
                  <a:pos x="116" y="455"/>
                </a:cxn>
                <a:cxn ang="0">
                  <a:pos x="87" y="425"/>
                </a:cxn>
                <a:cxn ang="0">
                  <a:pos x="68" y="385"/>
                </a:cxn>
                <a:cxn ang="0">
                  <a:pos x="48" y="356"/>
                </a:cxn>
                <a:cxn ang="0">
                  <a:pos x="29" y="316"/>
                </a:cxn>
                <a:cxn ang="0">
                  <a:pos x="19" y="277"/>
                </a:cxn>
                <a:cxn ang="0">
                  <a:pos x="10" y="227"/>
                </a:cxn>
                <a:cxn ang="0">
                  <a:pos x="0" y="188"/>
                </a:cxn>
                <a:cxn ang="0">
                  <a:pos x="0" y="138"/>
                </a:cxn>
                <a:cxn ang="0">
                  <a:pos x="0" y="69"/>
                </a:cxn>
                <a:cxn ang="0">
                  <a:pos x="19" y="79"/>
                </a:cxn>
                <a:cxn ang="0">
                  <a:pos x="48" y="79"/>
                </a:cxn>
                <a:cxn ang="0">
                  <a:pos x="77" y="79"/>
                </a:cxn>
                <a:cxn ang="0">
                  <a:pos x="106" y="79"/>
                </a:cxn>
                <a:cxn ang="0">
                  <a:pos x="135" y="79"/>
                </a:cxn>
                <a:cxn ang="0">
                  <a:pos x="164" y="79"/>
                </a:cxn>
                <a:cxn ang="0">
                  <a:pos x="203" y="69"/>
                </a:cxn>
                <a:cxn ang="0">
                  <a:pos x="232" y="59"/>
                </a:cxn>
                <a:cxn ang="0">
                  <a:pos x="290" y="39"/>
                </a:cxn>
                <a:cxn ang="0">
                  <a:pos x="358" y="19"/>
                </a:cxn>
                <a:cxn ang="0">
                  <a:pos x="387" y="19"/>
                </a:cxn>
                <a:cxn ang="0">
                  <a:pos x="416" y="9"/>
                </a:cxn>
                <a:cxn ang="0">
                  <a:pos x="445" y="9"/>
                </a:cxn>
                <a:cxn ang="0">
                  <a:pos x="474" y="0"/>
                </a:cxn>
                <a:cxn ang="0">
                  <a:pos x="503" y="9"/>
                </a:cxn>
                <a:cxn ang="0">
                  <a:pos x="532" y="9"/>
                </a:cxn>
                <a:cxn ang="0">
                  <a:pos x="551" y="19"/>
                </a:cxn>
                <a:cxn ang="0">
                  <a:pos x="580" y="19"/>
                </a:cxn>
                <a:cxn ang="0">
                  <a:pos x="648" y="39"/>
                </a:cxn>
                <a:cxn ang="0">
                  <a:pos x="716" y="59"/>
                </a:cxn>
                <a:cxn ang="0">
                  <a:pos x="745" y="69"/>
                </a:cxn>
                <a:cxn ang="0">
                  <a:pos x="774" y="79"/>
                </a:cxn>
                <a:cxn ang="0">
                  <a:pos x="803" y="79"/>
                </a:cxn>
                <a:cxn ang="0">
                  <a:pos x="842" y="79"/>
                </a:cxn>
                <a:cxn ang="0">
                  <a:pos x="871" y="79"/>
                </a:cxn>
                <a:cxn ang="0">
                  <a:pos x="890" y="79"/>
                </a:cxn>
                <a:cxn ang="0">
                  <a:pos x="919" y="79"/>
                </a:cxn>
                <a:cxn ang="0">
                  <a:pos x="938" y="69"/>
                </a:cxn>
                <a:cxn ang="0">
                  <a:pos x="948" y="138"/>
                </a:cxn>
              </a:cxnLst>
              <a:rect l="0" t="0" r="r" b="b"/>
              <a:pathLst>
                <a:path w="948" h="455">
                  <a:moveTo>
                    <a:pt x="948" y="138"/>
                  </a:moveTo>
                  <a:lnTo>
                    <a:pt x="938" y="188"/>
                  </a:lnTo>
                  <a:lnTo>
                    <a:pt x="938" y="227"/>
                  </a:lnTo>
                  <a:lnTo>
                    <a:pt x="929" y="277"/>
                  </a:lnTo>
                  <a:lnTo>
                    <a:pt x="919" y="316"/>
                  </a:lnTo>
                  <a:lnTo>
                    <a:pt x="900" y="356"/>
                  </a:lnTo>
                  <a:lnTo>
                    <a:pt x="880" y="385"/>
                  </a:lnTo>
                  <a:lnTo>
                    <a:pt x="851" y="425"/>
                  </a:lnTo>
                  <a:lnTo>
                    <a:pt x="832" y="455"/>
                  </a:lnTo>
                  <a:lnTo>
                    <a:pt x="116" y="455"/>
                  </a:lnTo>
                  <a:lnTo>
                    <a:pt x="87" y="425"/>
                  </a:lnTo>
                  <a:lnTo>
                    <a:pt x="68" y="385"/>
                  </a:lnTo>
                  <a:lnTo>
                    <a:pt x="48" y="356"/>
                  </a:lnTo>
                  <a:lnTo>
                    <a:pt x="29" y="316"/>
                  </a:lnTo>
                  <a:lnTo>
                    <a:pt x="19" y="277"/>
                  </a:lnTo>
                  <a:lnTo>
                    <a:pt x="10" y="227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48" y="79"/>
                  </a:lnTo>
                  <a:lnTo>
                    <a:pt x="77" y="79"/>
                  </a:lnTo>
                  <a:lnTo>
                    <a:pt x="106" y="79"/>
                  </a:lnTo>
                  <a:lnTo>
                    <a:pt x="135" y="79"/>
                  </a:lnTo>
                  <a:lnTo>
                    <a:pt x="164" y="79"/>
                  </a:lnTo>
                  <a:lnTo>
                    <a:pt x="203" y="69"/>
                  </a:lnTo>
                  <a:lnTo>
                    <a:pt x="232" y="59"/>
                  </a:lnTo>
                  <a:lnTo>
                    <a:pt x="290" y="39"/>
                  </a:lnTo>
                  <a:lnTo>
                    <a:pt x="358" y="19"/>
                  </a:lnTo>
                  <a:lnTo>
                    <a:pt x="387" y="19"/>
                  </a:lnTo>
                  <a:lnTo>
                    <a:pt x="416" y="9"/>
                  </a:lnTo>
                  <a:lnTo>
                    <a:pt x="445" y="9"/>
                  </a:lnTo>
                  <a:lnTo>
                    <a:pt x="474" y="0"/>
                  </a:lnTo>
                  <a:lnTo>
                    <a:pt x="503" y="9"/>
                  </a:lnTo>
                  <a:lnTo>
                    <a:pt x="532" y="9"/>
                  </a:lnTo>
                  <a:lnTo>
                    <a:pt x="551" y="19"/>
                  </a:lnTo>
                  <a:lnTo>
                    <a:pt x="580" y="19"/>
                  </a:lnTo>
                  <a:lnTo>
                    <a:pt x="648" y="39"/>
                  </a:lnTo>
                  <a:lnTo>
                    <a:pt x="716" y="59"/>
                  </a:lnTo>
                  <a:lnTo>
                    <a:pt x="745" y="69"/>
                  </a:lnTo>
                  <a:lnTo>
                    <a:pt x="774" y="79"/>
                  </a:lnTo>
                  <a:lnTo>
                    <a:pt x="803" y="79"/>
                  </a:lnTo>
                  <a:lnTo>
                    <a:pt x="842" y="79"/>
                  </a:lnTo>
                  <a:lnTo>
                    <a:pt x="871" y="79"/>
                  </a:lnTo>
                  <a:lnTo>
                    <a:pt x="890" y="79"/>
                  </a:lnTo>
                  <a:lnTo>
                    <a:pt x="919" y="79"/>
                  </a:lnTo>
                  <a:lnTo>
                    <a:pt x="938" y="69"/>
                  </a:lnTo>
                  <a:lnTo>
                    <a:pt x="948" y="138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977" y="1712"/>
              <a:ext cx="948" cy="455"/>
            </a:xfrm>
            <a:custGeom>
              <a:avLst/>
              <a:gdLst/>
              <a:ahLst/>
              <a:cxnLst>
                <a:cxn ang="0">
                  <a:pos x="948" y="138"/>
                </a:cxn>
                <a:cxn ang="0">
                  <a:pos x="938" y="188"/>
                </a:cxn>
                <a:cxn ang="0">
                  <a:pos x="938" y="227"/>
                </a:cxn>
                <a:cxn ang="0">
                  <a:pos x="929" y="277"/>
                </a:cxn>
                <a:cxn ang="0">
                  <a:pos x="919" y="316"/>
                </a:cxn>
                <a:cxn ang="0">
                  <a:pos x="900" y="356"/>
                </a:cxn>
                <a:cxn ang="0">
                  <a:pos x="880" y="385"/>
                </a:cxn>
                <a:cxn ang="0">
                  <a:pos x="851" y="425"/>
                </a:cxn>
                <a:cxn ang="0">
                  <a:pos x="832" y="455"/>
                </a:cxn>
                <a:cxn ang="0">
                  <a:pos x="116" y="455"/>
                </a:cxn>
                <a:cxn ang="0">
                  <a:pos x="87" y="425"/>
                </a:cxn>
                <a:cxn ang="0">
                  <a:pos x="68" y="385"/>
                </a:cxn>
                <a:cxn ang="0">
                  <a:pos x="48" y="356"/>
                </a:cxn>
                <a:cxn ang="0">
                  <a:pos x="29" y="316"/>
                </a:cxn>
                <a:cxn ang="0">
                  <a:pos x="19" y="277"/>
                </a:cxn>
                <a:cxn ang="0">
                  <a:pos x="10" y="227"/>
                </a:cxn>
                <a:cxn ang="0">
                  <a:pos x="0" y="188"/>
                </a:cxn>
                <a:cxn ang="0">
                  <a:pos x="0" y="138"/>
                </a:cxn>
                <a:cxn ang="0">
                  <a:pos x="0" y="69"/>
                </a:cxn>
                <a:cxn ang="0">
                  <a:pos x="19" y="79"/>
                </a:cxn>
                <a:cxn ang="0">
                  <a:pos x="48" y="79"/>
                </a:cxn>
                <a:cxn ang="0">
                  <a:pos x="77" y="79"/>
                </a:cxn>
                <a:cxn ang="0">
                  <a:pos x="106" y="79"/>
                </a:cxn>
                <a:cxn ang="0">
                  <a:pos x="135" y="79"/>
                </a:cxn>
                <a:cxn ang="0">
                  <a:pos x="164" y="79"/>
                </a:cxn>
                <a:cxn ang="0">
                  <a:pos x="203" y="69"/>
                </a:cxn>
                <a:cxn ang="0">
                  <a:pos x="232" y="59"/>
                </a:cxn>
                <a:cxn ang="0">
                  <a:pos x="290" y="39"/>
                </a:cxn>
                <a:cxn ang="0">
                  <a:pos x="358" y="19"/>
                </a:cxn>
                <a:cxn ang="0">
                  <a:pos x="387" y="19"/>
                </a:cxn>
                <a:cxn ang="0">
                  <a:pos x="416" y="9"/>
                </a:cxn>
                <a:cxn ang="0">
                  <a:pos x="445" y="9"/>
                </a:cxn>
                <a:cxn ang="0">
                  <a:pos x="474" y="0"/>
                </a:cxn>
                <a:cxn ang="0">
                  <a:pos x="503" y="9"/>
                </a:cxn>
                <a:cxn ang="0">
                  <a:pos x="532" y="9"/>
                </a:cxn>
                <a:cxn ang="0">
                  <a:pos x="551" y="19"/>
                </a:cxn>
                <a:cxn ang="0">
                  <a:pos x="580" y="19"/>
                </a:cxn>
                <a:cxn ang="0">
                  <a:pos x="648" y="39"/>
                </a:cxn>
                <a:cxn ang="0">
                  <a:pos x="716" y="59"/>
                </a:cxn>
                <a:cxn ang="0">
                  <a:pos x="745" y="69"/>
                </a:cxn>
                <a:cxn ang="0">
                  <a:pos x="774" y="79"/>
                </a:cxn>
                <a:cxn ang="0">
                  <a:pos x="803" y="79"/>
                </a:cxn>
                <a:cxn ang="0">
                  <a:pos x="842" y="79"/>
                </a:cxn>
                <a:cxn ang="0">
                  <a:pos x="871" y="79"/>
                </a:cxn>
                <a:cxn ang="0">
                  <a:pos x="890" y="79"/>
                </a:cxn>
                <a:cxn ang="0">
                  <a:pos x="919" y="79"/>
                </a:cxn>
                <a:cxn ang="0">
                  <a:pos x="938" y="69"/>
                </a:cxn>
                <a:cxn ang="0">
                  <a:pos x="948" y="138"/>
                </a:cxn>
              </a:cxnLst>
              <a:rect l="0" t="0" r="r" b="b"/>
              <a:pathLst>
                <a:path w="948" h="455">
                  <a:moveTo>
                    <a:pt x="948" y="138"/>
                  </a:moveTo>
                  <a:lnTo>
                    <a:pt x="938" y="188"/>
                  </a:lnTo>
                  <a:lnTo>
                    <a:pt x="938" y="227"/>
                  </a:lnTo>
                  <a:lnTo>
                    <a:pt x="929" y="277"/>
                  </a:lnTo>
                  <a:lnTo>
                    <a:pt x="919" y="316"/>
                  </a:lnTo>
                  <a:lnTo>
                    <a:pt x="900" y="356"/>
                  </a:lnTo>
                  <a:lnTo>
                    <a:pt x="880" y="385"/>
                  </a:lnTo>
                  <a:lnTo>
                    <a:pt x="851" y="425"/>
                  </a:lnTo>
                  <a:lnTo>
                    <a:pt x="832" y="455"/>
                  </a:lnTo>
                  <a:lnTo>
                    <a:pt x="116" y="455"/>
                  </a:lnTo>
                  <a:lnTo>
                    <a:pt x="87" y="425"/>
                  </a:lnTo>
                  <a:lnTo>
                    <a:pt x="68" y="385"/>
                  </a:lnTo>
                  <a:lnTo>
                    <a:pt x="48" y="356"/>
                  </a:lnTo>
                  <a:lnTo>
                    <a:pt x="29" y="316"/>
                  </a:lnTo>
                  <a:lnTo>
                    <a:pt x="19" y="277"/>
                  </a:lnTo>
                  <a:lnTo>
                    <a:pt x="10" y="227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48" y="79"/>
                  </a:lnTo>
                  <a:lnTo>
                    <a:pt x="77" y="79"/>
                  </a:lnTo>
                  <a:lnTo>
                    <a:pt x="106" y="79"/>
                  </a:lnTo>
                  <a:lnTo>
                    <a:pt x="135" y="79"/>
                  </a:lnTo>
                  <a:lnTo>
                    <a:pt x="164" y="79"/>
                  </a:lnTo>
                  <a:lnTo>
                    <a:pt x="203" y="69"/>
                  </a:lnTo>
                  <a:lnTo>
                    <a:pt x="232" y="59"/>
                  </a:lnTo>
                  <a:lnTo>
                    <a:pt x="290" y="39"/>
                  </a:lnTo>
                  <a:lnTo>
                    <a:pt x="358" y="19"/>
                  </a:lnTo>
                  <a:lnTo>
                    <a:pt x="387" y="19"/>
                  </a:lnTo>
                  <a:lnTo>
                    <a:pt x="416" y="9"/>
                  </a:lnTo>
                  <a:lnTo>
                    <a:pt x="445" y="9"/>
                  </a:lnTo>
                  <a:lnTo>
                    <a:pt x="474" y="0"/>
                  </a:lnTo>
                  <a:lnTo>
                    <a:pt x="503" y="9"/>
                  </a:lnTo>
                  <a:lnTo>
                    <a:pt x="532" y="9"/>
                  </a:lnTo>
                  <a:lnTo>
                    <a:pt x="551" y="19"/>
                  </a:lnTo>
                  <a:lnTo>
                    <a:pt x="580" y="19"/>
                  </a:lnTo>
                  <a:lnTo>
                    <a:pt x="648" y="39"/>
                  </a:lnTo>
                  <a:lnTo>
                    <a:pt x="716" y="59"/>
                  </a:lnTo>
                  <a:lnTo>
                    <a:pt x="745" y="69"/>
                  </a:lnTo>
                  <a:lnTo>
                    <a:pt x="774" y="79"/>
                  </a:lnTo>
                  <a:lnTo>
                    <a:pt x="803" y="79"/>
                  </a:lnTo>
                  <a:lnTo>
                    <a:pt x="842" y="79"/>
                  </a:lnTo>
                  <a:lnTo>
                    <a:pt x="871" y="79"/>
                  </a:lnTo>
                  <a:lnTo>
                    <a:pt x="890" y="79"/>
                  </a:lnTo>
                  <a:lnTo>
                    <a:pt x="919" y="79"/>
                  </a:lnTo>
                  <a:lnTo>
                    <a:pt x="938" y="69"/>
                  </a:lnTo>
                  <a:lnTo>
                    <a:pt x="948" y="138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016" y="1118"/>
              <a:ext cx="870" cy="1247"/>
            </a:xfrm>
            <a:custGeom>
              <a:avLst/>
              <a:gdLst/>
              <a:ahLst/>
              <a:cxnLst>
                <a:cxn ang="0">
                  <a:pos x="832" y="1247"/>
                </a:cxn>
                <a:cxn ang="0">
                  <a:pos x="764" y="979"/>
                </a:cxn>
                <a:cxn ang="0">
                  <a:pos x="870" y="762"/>
                </a:cxn>
                <a:cxn ang="0">
                  <a:pos x="716" y="880"/>
                </a:cxn>
                <a:cxn ang="0">
                  <a:pos x="812" y="524"/>
                </a:cxn>
                <a:cxn ang="0">
                  <a:pos x="599" y="831"/>
                </a:cxn>
                <a:cxn ang="0">
                  <a:pos x="745" y="99"/>
                </a:cxn>
                <a:cxn ang="0">
                  <a:pos x="503" y="762"/>
                </a:cxn>
                <a:cxn ang="0">
                  <a:pos x="435" y="0"/>
                </a:cxn>
                <a:cxn ang="0">
                  <a:pos x="367" y="762"/>
                </a:cxn>
                <a:cxn ang="0">
                  <a:pos x="125" y="99"/>
                </a:cxn>
                <a:cxn ang="0">
                  <a:pos x="271" y="831"/>
                </a:cxn>
                <a:cxn ang="0">
                  <a:pos x="58" y="524"/>
                </a:cxn>
                <a:cxn ang="0">
                  <a:pos x="154" y="880"/>
                </a:cxn>
                <a:cxn ang="0">
                  <a:pos x="0" y="762"/>
                </a:cxn>
                <a:cxn ang="0">
                  <a:pos x="96" y="979"/>
                </a:cxn>
                <a:cxn ang="0">
                  <a:pos x="38" y="1247"/>
                </a:cxn>
                <a:cxn ang="0">
                  <a:pos x="832" y="1247"/>
                </a:cxn>
              </a:cxnLst>
              <a:rect l="0" t="0" r="r" b="b"/>
              <a:pathLst>
                <a:path w="870" h="1247">
                  <a:moveTo>
                    <a:pt x="832" y="1247"/>
                  </a:moveTo>
                  <a:lnTo>
                    <a:pt x="764" y="979"/>
                  </a:lnTo>
                  <a:lnTo>
                    <a:pt x="870" y="762"/>
                  </a:lnTo>
                  <a:lnTo>
                    <a:pt x="716" y="880"/>
                  </a:lnTo>
                  <a:lnTo>
                    <a:pt x="812" y="524"/>
                  </a:lnTo>
                  <a:lnTo>
                    <a:pt x="599" y="831"/>
                  </a:lnTo>
                  <a:lnTo>
                    <a:pt x="745" y="99"/>
                  </a:lnTo>
                  <a:lnTo>
                    <a:pt x="503" y="762"/>
                  </a:lnTo>
                  <a:lnTo>
                    <a:pt x="435" y="0"/>
                  </a:lnTo>
                  <a:lnTo>
                    <a:pt x="367" y="762"/>
                  </a:lnTo>
                  <a:lnTo>
                    <a:pt x="125" y="99"/>
                  </a:lnTo>
                  <a:lnTo>
                    <a:pt x="271" y="831"/>
                  </a:lnTo>
                  <a:lnTo>
                    <a:pt x="58" y="524"/>
                  </a:lnTo>
                  <a:lnTo>
                    <a:pt x="154" y="880"/>
                  </a:lnTo>
                  <a:lnTo>
                    <a:pt x="0" y="762"/>
                  </a:lnTo>
                  <a:lnTo>
                    <a:pt x="96" y="979"/>
                  </a:lnTo>
                  <a:lnTo>
                    <a:pt x="38" y="1247"/>
                  </a:lnTo>
                  <a:lnTo>
                    <a:pt x="832" y="124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016" y="1118"/>
              <a:ext cx="870" cy="1247"/>
            </a:xfrm>
            <a:custGeom>
              <a:avLst/>
              <a:gdLst/>
              <a:ahLst/>
              <a:cxnLst>
                <a:cxn ang="0">
                  <a:pos x="832" y="1247"/>
                </a:cxn>
                <a:cxn ang="0">
                  <a:pos x="764" y="979"/>
                </a:cxn>
                <a:cxn ang="0">
                  <a:pos x="870" y="762"/>
                </a:cxn>
                <a:cxn ang="0">
                  <a:pos x="716" y="880"/>
                </a:cxn>
                <a:cxn ang="0">
                  <a:pos x="812" y="524"/>
                </a:cxn>
                <a:cxn ang="0">
                  <a:pos x="599" y="831"/>
                </a:cxn>
                <a:cxn ang="0">
                  <a:pos x="745" y="99"/>
                </a:cxn>
                <a:cxn ang="0">
                  <a:pos x="503" y="762"/>
                </a:cxn>
                <a:cxn ang="0">
                  <a:pos x="435" y="0"/>
                </a:cxn>
                <a:cxn ang="0">
                  <a:pos x="367" y="762"/>
                </a:cxn>
                <a:cxn ang="0">
                  <a:pos x="125" y="99"/>
                </a:cxn>
                <a:cxn ang="0">
                  <a:pos x="271" y="831"/>
                </a:cxn>
                <a:cxn ang="0">
                  <a:pos x="58" y="524"/>
                </a:cxn>
                <a:cxn ang="0">
                  <a:pos x="154" y="880"/>
                </a:cxn>
                <a:cxn ang="0">
                  <a:pos x="0" y="762"/>
                </a:cxn>
                <a:cxn ang="0">
                  <a:pos x="96" y="979"/>
                </a:cxn>
                <a:cxn ang="0">
                  <a:pos x="38" y="1247"/>
                </a:cxn>
                <a:cxn ang="0">
                  <a:pos x="832" y="1247"/>
                </a:cxn>
              </a:cxnLst>
              <a:rect l="0" t="0" r="r" b="b"/>
              <a:pathLst>
                <a:path w="870" h="1247">
                  <a:moveTo>
                    <a:pt x="832" y="1247"/>
                  </a:moveTo>
                  <a:lnTo>
                    <a:pt x="764" y="979"/>
                  </a:lnTo>
                  <a:lnTo>
                    <a:pt x="870" y="762"/>
                  </a:lnTo>
                  <a:lnTo>
                    <a:pt x="716" y="880"/>
                  </a:lnTo>
                  <a:lnTo>
                    <a:pt x="812" y="524"/>
                  </a:lnTo>
                  <a:lnTo>
                    <a:pt x="599" y="831"/>
                  </a:lnTo>
                  <a:lnTo>
                    <a:pt x="745" y="99"/>
                  </a:lnTo>
                  <a:lnTo>
                    <a:pt x="503" y="762"/>
                  </a:lnTo>
                  <a:lnTo>
                    <a:pt x="435" y="0"/>
                  </a:lnTo>
                  <a:lnTo>
                    <a:pt x="367" y="762"/>
                  </a:lnTo>
                  <a:lnTo>
                    <a:pt x="125" y="99"/>
                  </a:lnTo>
                  <a:lnTo>
                    <a:pt x="271" y="831"/>
                  </a:lnTo>
                  <a:lnTo>
                    <a:pt x="58" y="524"/>
                  </a:lnTo>
                  <a:lnTo>
                    <a:pt x="154" y="880"/>
                  </a:lnTo>
                  <a:lnTo>
                    <a:pt x="0" y="762"/>
                  </a:lnTo>
                  <a:lnTo>
                    <a:pt x="96" y="979"/>
                  </a:lnTo>
                  <a:lnTo>
                    <a:pt x="38" y="1247"/>
                  </a:lnTo>
                  <a:lnTo>
                    <a:pt x="832" y="124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09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8" y="8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8" y="19"/>
                </a:cxn>
                <a:cxn ang="0">
                  <a:pos x="58" y="9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0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8" y="8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8" y="19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0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209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8" y="8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8" y="19"/>
                </a:cxn>
                <a:cxn ang="0">
                  <a:pos x="58" y="9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0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8" y="8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8" y="19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0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306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7" y="8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19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7" y="8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306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7" y="8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19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7" y="8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393" y="970"/>
              <a:ext cx="106" cy="89"/>
            </a:xfrm>
            <a:custGeom>
              <a:avLst/>
              <a:gdLst/>
              <a:ahLst/>
              <a:cxnLst>
                <a:cxn ang="0">
                  <a:pos x="68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87" y="19"/>
                </a:cxn>
                <a:cxn ang="0">
                  <a:pos x="68" y="9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48" y="19"/>
                </a:cxn>
                <a:cxn ang="0">
                  <a:pos x="29" y="9"/>
                </a:cxn>
                <a:cxn ang="0">
                  <a:pos x="2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1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8" y="79"/>
                </a:cxn>
                <a:cxn ang="0">
                  <a:pos x="68" y="69"/>
                </a:cxn>
              </a:cxnLst>
              <a:rect l="0" t="0" r="r" b="b"/>
              <a:pathLst>
                <a:path w="106" h="89">
                  <a:moveTo>
                    <a:pt x="68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87" y="1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8" y="79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393" y="970"/>
              <a:ext cx="106" cy="89"/>
            </a:xfrm>
            <a:custGeom>
              <a:avLst/>
              <a:gdLst/>
              <a:ahLst/>
              <a:cxnLst>
                <a:cxn ang="0">
                  <a:pos x="68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87" y="19"/>
                </a:cxn>
                <a:cxn ang="0">
                  <a:pos x="68" y="9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48" y="19"/>
                </a:cxn>
                <a:cxn ang="0">
                  <a:pos x="29" y="9"/>
                </a:cxn>
                <a:cxn ang="0">
                  <a:pos x="2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1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8" y="79"/>
                </a:cxn>
                <a:cxn ang="0">
                  <a:pos x="68" y="69"/>
                </a:cxn>
              </a:cxnLst>
              <a:rect l="0" t="0" r="r" b="b"/>
              <a:pathLst>
                <a:path w="106" h="89">
                  <a:moveTo>
                    <a:pt x="68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87" y="1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8" y="79"/>
                  </a:lnTo>
                  <a:lnTo>
                    <a:pt x="6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490" y="970"/>
              <a:ext cx="106" cy="89"/>
            </a:xfrm>
            <a:custGeom>
              <a:avLst/>
              <a:gdLst/>
              <a:ahLst/>
              <a:cxnLst>
                <a:cxn ang="0">
                  <a:pos x="67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6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106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7" y="9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8" y="9"/>
                </a:cxn>
                <a:cxn ang="0">
                  <a:pos x="38" y="19"/>
                </a:cxn>
                <a:cxn ang="0">
                  <a:pos x="29" y="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7" y="79"/>
                </a:cxn>
                <a:cxn ang="0">
                  <a:pos x="67" y="69"/>
                </a:cxn>
              </a:cxnLst>
              <a:rect l="0" t="0" r="r" b="b"/>
              <a:pathLst>
                <a:path w="106" h="89">
                  <a:moveTo>
                    <a:pt x="67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106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7" y="79"/>
                  </a:lnTo>
                  <a:lnTo>
                    <a:pt x="67" y="69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490" y="970"/>
              <a:ext cx="106" cy="89"/>
            </a:xfrm>
            <a:custGeom>
              <a:avLst/>
              <a:gdLst/>
              <a:ahLst/>
              <a:cxnLst>
                <a:cxn ang="0">
                  <a:pos x="67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6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106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7" y="9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8" y="9"/>
                </a:cxn>
                <a:cxn ang="0">
                  <a:pos x="38" y="19"/>
                </a:cxn>
                <a:cxn ang="0">
                  <a:pos x="29" y="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7" y="79"/>
                </a:cxn>
                <a:cxn ang="0">
                  <a:pos x="67" y="69"/>
                </a:cxn>
              </a:cxnLst>
              <a:rect l="0" t="0" r="r" b="b"/>
              <a:pathLst>
                <a:path w="106" h="89">
                  <a:moveTo>
                    <a:pt x="67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106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7" y="79"/>
                  </a:lnTo>
                  <a:lnTo>
                    <a:pt x="67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1586" y="970"/>
              <a:ext cx="10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78" y="79"/>
                </a:cxn>
                <a:cxn ang="0">
                  <a:pos x="78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07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78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107" h="89">
                  <a:moveTo>
                    <a:pt x="58" y="69"/>
                  </a:moveTo>
                  <a:lnTo>
                    <a:pt x="78" y="79"/>
                  </a:lnTo>
                  <a:lnTo>
                    <a:pt x="78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07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78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586" y="970"/>
              <a:ext cx="10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78" y="79"/>
                </a:cxn>
                <a:cxn ang="0">
                  <a:pos x="78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07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78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107" h="89">
                  <a:moveTo>
                    <a:pt x="58" y="69"/>
                  </a:moveTo>
                  <a:lnTo>
                    <a:pt x="78" y="79"/>
                  </a:lnTo>
                  <a:lnTo>
                    <a:pt x="78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07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78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9" y="1593"/>
              <a:ext cx="1684" cy="989"/>
            </a:xfrm>
            <a:custGeom>
              <a:avLst/>
              <a:gdLst/>
              <a:ahLst/>
              <a:cxnLst>
                <a:cxn ang="0">
                  <a:pos x="117" y="227"/>
                </a:cxn>
                <a:cxn ang="0">
                  <a:pos x="68" y="148"/>
                </a:cxn>
                <a:cxn ang="0">
                  <a:pos x="0" y="109"/>
                </a:cxn>
                <a:cxn ang="0">
                  <a:pos x="49" y="69"/>
                </a:cxn>
                <a:cxn ang="0">
                  <a:pos x="87" y="30"/>
                </a:cxn>
                <a:cxn ang="0">
                  <a:pos x="126" y="0"/>
                </a:cxn>
                <a:cxn ang="0">
                  <a:pos x="175" y="10"/>
                </a:cxn>
                <a:cxn ang="0">
                  <a:pos x="223" y="39"/>
                </a:cxn>
                <a:cxn ang="0">
                  <a:pos x="271" y="79"/>
                </a:cxn>
                <a:cxn ang="0">
                  <a:pos x="339" y="237"/>
                </a:cxn>
                <a:cxn ang="0">
                  <a:pos x="368" y="386"/>
                </a:cxn>
                <a:cxn ang="0">
                  <a:pos x="407" y="504"/>
                </a:cxn>
                <a:cxn ang="0">
                  <a:pos x="484" y="613"/>
                </a:cxn>
                <a:cxn ang="0">
                  <a:pos x="610" y="692"/>
                </a:cxn>
                <a:cxn ang="0">
                  <a:pos x="745" y="752"/>
                </a:cxn>
                <a:cxn ang="0">
                  <a:pos x="890" y="752"/>
                </a:cxn>
                <a:cxn ang="0">
                  <a:pos x="1035" y="722"/>
                </a:cxn>
                <a:cxn ang="0">
                  <a:pos x="1161" y="643"/>
                </a:cxn>
                <a:cxn ang="0">
                  <a:pos x="1258" y="544"/>
                </a:cxn>
                <a:cxn ang="0">
                  <a:pos x="1306" y="425"/>
                </a:cxn>
                <a:cxn ang="0">
                  <a:pos x="1335" y="297"/>
                </a:cxn>
                <a:cxn ang="0">
                  <a:pos x="1393" y="128"/>
                </a:cxn>
                <a:cxn ang="0">
                  <a:pos x="1442" y="49"/>
                </a:cxn>
                <a:cxn ang="0">
                  <a:pos x="1490" y="20"/>
                </a:cxn>
                <a:cxn ang="0">
                  <a:pos x="1538" y="0"/>
                </a:cxn>
                <a:cxn ang="0">
                  <a:pos x="1587" y="20"/>
                </a:cxn>
                <a:cxn ang="0">
                  <a:pos x="1626" y="59"/>
                </a:cxn>
                <a:cxn ang="0">
                  <a:pos x="1664" y="89"/>
                </a:cxn>
                <a:cxn ang="0">
                  <a:pos x="1635" y="128"/>
                </a:cxn>
                <a:cxn ang="0">
                  <a:pos x="1577" y="198"/>
                </a:cxn>
                <a:cxn ang="0">
                  <a:pos x="1558" y="297"/>
                </a:cxn>
                <a:cxn ang="0">
                  <a:pos x="1519" y="485"/>
                </a:cxn>
                <a:cxn ang="0">
                  <a:pos x="1432" y="673"/>
                </a:cxn>
                <a:cxn ang="0">
                  <a:pos x="1364" y="762"/>
                </a:cxn>
                <a:cxn ang="0">
                  <a:pos x="1229" y="870"/>
                </a:cxn>
                <a:cxn ang="0">
                  <a:pos x="1045" y="959"/>
                </a:cxn>
                <a:cxn ang="0">
                  <a:pos x="842" y="989"/>
                </a:cxn>
                <a:cxn ang="0">
                  <a:pos x="639" y="959"/>
                </a:cxn>
                <a:cxn ang="0">
                  <a:pos x="455" y="870"/>
                </a:cxn>
                <a:cxn ang="0">
                  <a:pos x="320" y="762"/>
                </a:cxn>
                <a:cxn ang="0">
                  <a:pos x="252" y="673"/>
                </a:cxn>
                <a:cxn ang="0">
                  <a:pos x="175" y="485"/>
                </a:cxn>
                <a:cxn ang="0">
                  <a:pos x="126" y="297"/>
                </a:cxn>
              </a:cxnLst>
              <a:rect l="0" t="0" r="r" b="b"/>
              <a:pathLst>
                <a:path w="1684" h="989">
                  <a:moveTo>
                    <a:pt x="126" y="297"/>
                  </a:moveTo>
                  <a:lnTo>
                    <a:pt x="126" y="257"/>
                  </a:lnTo>
                  <a:lnTo>
                    <a:pt x="117" y="227"/>
                  </a:lnTo>
                  <a:lnTo>
                    <a:pt x="97" y="198"/>
                  </a:lnTo>
                  <a:lnTo>
                    <a:pt x="87" y="168"/>
                  </a:lnTo>
                  <a:lnTo>
                    <a:pt x="68" y="148"/>
                  </a:lnTo>
                  <a:lnTo>
                    <a:pt x="49" y="128"/>
                  </a:lnTo>
                  <a:lnTo>
                    <a:pt x="29" y="119"/>
                  </a:lnTo>
                  <a:lnTo>
                    <a:pt x="0" y="109"/>
                  </a:lnTo>
                  <a:lnTo>
                    <a:pt x="20" y="89"/>
                  </a:lnTo>
                  <a:lnTo>
                    <a:pt x="39" y="79"/>
                  </a:lnTo>
                  <a:lnTo>
                    <a:pt x="49" y="69"/>
                  </a:lnTo>
                  <a:lnTo>
                    <a:pt x="58" y="59"/>
                  </a:lnTo>
                  <a:lnTo>
                    <a:pt x="78" y="49"/>
                  </a:lnTo>
                  <a:lnTo>
                    <a:pt x="87" y="30"/>
                  </a:lnTo>
                  <a:lnTo>
                    <a:pt x="97" y="20"/>
                  </a:lnTo>
                  <a:lnTo>
                    <a:pt x="117" y="10"/>
                  </a:lnTo>
                  <a:lnTo>
                    <a:pt x="126" y="0"/>
                  </a:lnTo>
                  <a:lnTo>
                    <a:pt x="146" y="0"/>
                  </a:lnTo>
                  <a:lnTo>
                    <a:pt x="165" y="0"/>
                  </a:lnTo>
                  <a:lnTo>
                    <a:pt x="175" y="10"/>
                  </a:lnTo>
                  <a:lnTo>
                    <a:pt x="194" y="20"/>
                  </a:lnTo>
                  <a:lnTo>
                    <a:pt x="213" y="30"/>
                  </a:lnTo>
                  <a:lnTo>
                    <a:pt x="223" y="39"/>
                  </a:lnTo>
                  <a:lnTo>
                    <a:pt x="242" y="49"/>
                  </a:lnTo>
                  <a:lnTo>
                    <a:pt x="252" y="69"/>
                  </a:lnTo>
                  <a:lnTo>
                    <a:pt x="271" y="79"/>
                  </a:lnTo>
                  <a:lnTo>
                    <a:pt x="300" y="128"/>
                  </a:lnTo>
                  <a:lnTo>
                    <a:pt x="310" y="178"/>
                  </a:lnTo>
                  <a:lnTo>
                    <a:pt x="339" y="237"/>
                  </a:lnTo>
                  <a:lnTo>
                    <a:pt x="349" y="297"/>
                  </a:lnTo>
                  <a:lnTo>
                    <a:pt x="358" y="336"/>
                  </a:lnTo>
                  <a:lnTo>
                    <a:pt x="368" y="386"/>
                  </a:lnTo>
                  <a:lnTo>
                    <a:pt x="378" y="425"/>
                  </a:lnTo>
                  <a:lnTo>
                    <a:pt x="387" y="465"/>
                  </a:lnTo>
                  <a:lnTo>
                    <a:pt x="407" y="504"/>
                  </a:lnTo>
                  <a:lnTo>
                    <a:pt x="426" y="544"/>
                  </a:lnTo>
                  <a:lnTo>
                    <a:pt x="455" y="574"/>
                  </a:lnTo>
                  <a:lnTo>
                    <a:pt x="484" y="613"/>
                  </a:lnTo>
                  <a:lnTo>
                    <a:pt x="523" y="643"/>
                  </a:lnTo>
                  <a:lnTo>
                    <a:pt x="561" y="673"/>
                  </a:lnTo>
                  <a:lnTo>
                    <a:pt x="610" y="692"/>
                  </a:lnTo>
                  <a:lnTo>
                    <a:pt x="649" y="722"/>
                  </a:lnTo>
                  <a:lnTo>
                    <a:pt x="697" y="732"/>
                  </a:lnTo>
                  <a:lnTo>
                    <a:pt x="745" y="752"/>
                  </a:lnTo>
                  <a:lnTo>
                    <a:pt x="794" y="752"/>
                  </a:lnTo>
                  <a:lnTo>
                    <a:pt x="842" y="752"/>
                  </a:lnTo>
                  <a:lnTo>
                    <a:pt x="890" y="752"/>
                  </a:lnTo>
                  <a:lnTo>
                    <a:pt x="939" y="752"/>
                  </a:lnTo>
                  <a:lnTo>
                    <a:pt x="987" y="732"/>
                  </a:lnTo>
                  <a:lnTo>
                    <a:pt x="1035" y="722"/>
                  </a:lnTo>
                  <a:lnTo>
                    <a:pt x="1074" y="692"/>
                  </a:lnTo>
                  <a:lnTo>
                    <a:pt x="1123" y="673"/>
                  </a:lnTo>
                  <a:lnTo>
                    <a:pt x="1161" y="643"/>
                  </a:lnTo>
                  <a:lnTo>
                    <a:pt x="1200" y="613"/>
                  </a:lnTo>
                  <a:lnTo>
                    <a:pt x="1229" y="574"/>
                  </a:lnTo>
                  <a:lnTo>
                    <a:pt x="1258" y="544"/>
                  </a:lnTo>
                  <a:lnTo>
                    <a:pt x="1277" y="504"/>
                  </a:lnTo>
                  <a:lnTo>
                    <a:pt x="1297" y="465"/>
                  </a:lnTo>
                  <a:lnTo>
                    <a:pt x="1306" y="425"/>
                  </a:lnTo>
                  <a:lnTo>
                    <a:pt x="1316" y="386"/>
                  </a:lnTo>
                  <a:lnTo>
                    <a:pt x="1326" y="336"/>
                  </a:lnTo>
                  <a:lnTo>
                    <a:pt x="1335" y="297"/>
                  </a:lnTo>
                  <a:lnTo>
                    <a:pt x="1345" y="237"/>
                  </a:lnTo>
                  <a:lnTo>
                    <a:pt x="1364" y="178"/>
                  </a:lnTo>
                  <a:lnTo>
                    <a:pt x="1393" y="128"/>
                  </a:lnTo>
                  <a:lnTo>
                    <a:pt x="1413" y="79"/>
                  </a:lnTo>
                  <a:lnTo>
                    <a:pt x="1432" y="69"/>
                  </a:lnTo>
                  <a:lnTo>
                    <a:pt x="1442" y="49"/>
                  </a:lnTo>
                  <a:lnTo>
                    <a:pt x="1461" y="39"/>
                  </a:lnTo>
                  <a:lnTo>
                    <a:pt x="1471" y="30"/>
                  </a:lnTo>
                  <a:lnTo>
                    <a:pt x="1490" y="20"/>
                  </a:lnTo>
                  <a:lnTo>
                    <a:pt x="1509" y="10"/>
                  </a:lnTo>
                  <a:lnTo>
                    <a:pt x="1519" y="0"/>
                  </a:lnTo>
                  <a:lnTo>
                    <a:pt x="1538" y="0"/>
                  </a:lnTo>
                  <a:lnTo>
                    <a:pt x="1558" y="0"/>
                  </a:lnTo>
                  <a:lnTo>
                    <a:pt x="1577" y="10"/>
                  </a:lnTo>
                  <a:lnTo>
                    <a:pt x="1587" y="20"/>
                  </a:lnTo>
                  <a:lnTo>
                    <a:pt x="1597" y="30"/>
                  </a:lnTo>
                  <a:lnTo>
                    <a:pt x="1606" y="49"/>
                  </a:lnTo>
                  <a:lnTo>
                    <a:pt x="1626" y="59"/>
                  </a:lnTo>
                  <a:lnTo>
                    <a:pt x="1635" y="69"/>
                  </a:lnTo>
                  <a:lnTo>
                    <a:pt x="1655" y="79"/>
                  </a:lnTo>
                  <a:lnTo>
                    <a:pt x="1664" y="89"/>
                  </a:lnTo>
                  <a:lnTo>
                    <a:pt x="1684" y="109"/>
                  </a:lnTo>
                  <a:lnTo>
                    <a:pt x="1655" y="119"/>
                  </a:lnTo>
                  <a:lnTo>
                    <a:pt x="1635" y="128"/>
                  </a:lnTo>
                  <a:lnTo>
                    <a:pt x="1616" y="148"/>
                  </a:lnTo>
                  <a:lnTo>
                    <a:pt x="1597" y="168"/>
                  </a:lnTo>
                  <a:lnTo>
                    <a:pt x="1577" y="198"/>
                  </a:lnTo>
                  <a:lnTo>
                    <a:pt x="1568" y="227"/>
                  </a:lnTo>
                  <a:lnTo>
                    <a:pt x="1558" y="257"/>
                  </a:lnTo>
                  <a:lnTo>
                    <a:pt x="1558" y="297"/>
                  </a:lnTo>
                  <a:lnTo>
                    <a:pt x="1548" y="356"/>
                  </a:lnTo>
                  <a:lnTo>
                    <a:pt x="1529" y="425"/>
                  </a:lnTo>
                  <a:lnTo>
                    <a:pt x="1519" y="485"/>
                  </a:lnTo>
                  <a:lnTo>
                    <a:pt x="1490" y="554"/>
                  </a:lnTo>
                  <a:lnTo>
                    <a:pt x="1461" y="613"/>
                  </a:lnTo>
                  <a:lnTo>
                    <a:pt x="1432" y="673"/>
                  </a:lnTo>
                  <a:lnTo>
                    <a:pt x="1413" y="702"/>
                  </a:lnTo>
                  <a:lnTo>
                    <a:pt x="1384" y="732"/>
                  </a:lnTo>
                  <a:lnTo>
                    <a:pt x="1364" y="762"/>
                  </a:lnTo>
                  <a:lnTo>
                    <a:pt x="1335" y="791"/>
                  </a:lnTo>
                  <a:lnTo>
                    <a:pt x="1287" y="841"/>
                  </a:lnTo>
                  <a:lnTo>
                    <a:pt x="1229" y="870"/>
                  </a:lnTo>
                  <a:lnTo>
                    <a:pt x="1171" y="910"/>
                  </a:lnTo>
                  <a:lnTo>
                    <a:pt x="1113" y="940"/>
                  </a:lnTo>
                  <a:lnTo>
                    <a:pt x="1045" y="959"/>
                  </a:lnTo>
                  <a:lnTo>
                    <a:pt x="977" y="979"/>
                  </a:lnTo>
                  <a:lnTo>
                    <a:pt x="910" y="979"/>
                  </a:lnTo>
                  <a:lnTo>
                    <a:pt x="842" y="989"/>
                  </a:lnTo>
                  <a:lnTo>
                    <a:pt x="774" y="979"/>
                  </a:lnTo>
                  <a:lnTo>
                    <a:pt x="707" y="979"/>
                  </a:lnTo>
                  <a:lnTo>
                    <a:pt x="639" y="959"/>
                  </a:lnTo>
                  <a:lnTo>
                    <a:pt x="571" y="940"/>
                  </a:lnTo>
                  <a:lnTo>
                    <a:pt x="513" y="910"/>
                  </a:lnTo>
                  <a:lnTo>
                    <a:pt x="455" y="870"/>
                  </a:lnTo>
                  <a:lnTo>
                    <a:pt x="397" y="841"/>
                  </a:lnTo>
                  <a:lnTo>
                    <a:pt x="349" y="791"/>
                  </a:lnTo>
                  <a:lnTo>
                    <a:pt x="320" y="762"/>
                  </a:lnTo>
                  <a:lnTo>
                    <a:pt x="300" y="732"/>
                  </a:lnTo>
                  <a:lnTo>
                    <a:pt x="271" y="702"/>
                  </a:lnTo>
                  <a:lnTo>
                    <a:pt x="252" y="673"/>
                  </a:lnTo>
                  <a:lnTo>
                    <a:pt x="223" y="613"/>
                  </a:lnTo>
                  <a:lnTo>
                    <a:pt x="194" y="554"/>
                  </a:lnTo>
                  <a:lnTo>
                    <a:pt x="175" y="485"/>
                  </a:lnTo>
                  <a:lnTo>
                    <a:pt x="155" y="425"/>
                  </a:lnTo>
                  <a:lnTo>
                    <a:pt x="146" y="356"/>
                  </a:lnTo>
                  <a:lnTo>
                    <a:pt x="126" y="29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09" y="1593"/>
              <a:ext cx="1684" cy="989"/>
            </a:xfrm>
            <a:custGeom>
              <a:avLst/>
              <a:gdLst/>
              <a:ahLst/>
              <a:cxnLst>
                <a:cxn ang="0">
                  <a:pos x="117" y="227"/>
                </a:cxn>
                <a:cxn ang="0">
                  <a:pos x="68" y="148"/>
                </a:cxn>
                <a:cxn ang="0">
                  <a:pos x="0" y="109"/>
                </a:cxn>
                <a:cxn ang="0">
                  <a:pos x="49" y="69"/>
                </a:cxn>
                <a:cxn ang="0">
                  <a:pos x="87" y="30"/>
                </a:cxn>
                <a:cxn ang="0">
                  <a:pos x="126" y="0"/>
                </a:cxn>
                <a:cxn ang="0">
                  <a:pos x="175" y="10"/>
                </a:cxn>
                <a:cxn ang="0">
                  <a:pos x="223" y="39"/>
                </a:cxn>
                <a:cxn ang="0">
                  <a:pos x="271" y="79"/>
                </a:cxn>
                <a:cxn ang="0">
                  <a:pos x="339" y="237"/>
                </a:cxn>
                <a:cxn ang="0">
                  <a:pos x="368" y="386"/>
                </a:cxn>
                <a:cxn ang="0">
                  <a:pos x="407" y="504"/>
                </a:cxn>
                <a:cxn ang="0">
                  <a:pos x="484" y="613"/>
                </a:cxn>
                <a:cxn ang="0">
                  <a:pos x="610" y="692"/>
                </a:cxn>
                <a:cxn ang="0">
                  <a:pos x="745" y="752"/>
                </a:cxn>
                <a:cxn ang="0">
                  <a:pos x="890" y="752"/>
                </a:cxn>
                <a:cxn ang="0">
                  <a:pos x="1035" y="722"/>
                </a:cxn>
                <a:cxn ang="0">
                  <a:pos x="1161" y="643"/>
                </a:cxn>
                <a:cxn ang="0">
                  <a:pos x="1258" y="544"/>
                </a:cxn>
                <a:cxn ang="0">
                  <a:pos x="1306" y="425"/>
                </a:cxn>
                <a:cxn ang="0">
                  <a:pos x="1335" y="297"/>
                </a:cxn>
                <a:cxn ang="0">
                  <a:pos x="1393" y="128"/>
                </a:cxn>
                <a:cxn ang="0">
                  <a:pos x="1442" y="49"/>
                </a:cxn>
                <a:cxn ang="0">
                  <a:pos x="1490" y="20"/>
                </a:cxn>
                <a:cxn ang="0">
                  <a:pos x="1538" y="0"/>
                </a:cxn>
                <a:cxn ang="0">
                  <a:pos x="1587" y="20"/>
                </a:cxn>
                <a:cxn ang="0">
                  <a:pos x="1626" y="59"/>
                </a:cxn>
                <a:cxn ang="0">
                  <a:pos x="1664" y="89"/>
                </a:cxn>
                <a:cxn ang="0">
                  <a:pos x="1635" y="128"/>
                </a:cxn>
                <a:cxn ang="0">
                  <a:pos x="1577" y="198"/>
                </a:cxn>
                <a:cxn ang="0">
                  <a:pos x="1558" y="297"/>
                </a:cxn>
                <a:cxn ang="0">
                  <a:pos x="1519" y="485"/>
                </a:cxn>
                <a:cxn ang="0">
                  <a:pos x="1432" y="673"/>
                </a:cxn>
                <a:cxn ang="0">
                  <a:pos x="1364" y="762"/>
                </a:cxn>
                <a:cxn ang="0">
                  <a:pos x="1229" y="870"/>
                </a:cxn>
                <a:cxn ang="0">
                  <a:pos x="1045" y="959"/>
                </a:cxn>
                <a:cxn ang="0">
                  <a:pos x="842" y="989"/>
                </a:cxn>
                <a:cxn ang="0">
                  <a:pos x="639" y="959"/>
                </a:cxn>
                <a:cxn ang="0">
                  <a:pos x="455" y="870"/>
                </a:cxn>
                <a:cxn ang="0">
                  <a:pos x="320" y="762"/>
                </a:cxn>
                <a:cxn ang="0">
                  <a:pos x="252" y="673"/>
                </a:cxn>
                <a:cxn ang="0">
                  <a:pos x="175" y="485"/>
                </a:cxn>
                <a:cxn ang="0">
                  <a:pos x="126" y="297"/>
                </a:cxn>
              </a:cxnLst>
              <a:rect l="0" t="0" r="r" b="b"/>
              <a:pathLst>
                <a:path w="1684" h="989">
                  <a:moveTo>
                    <a:pt x="126" y="297"/>
                  </a:moveTo>
                  <a:lnTo>
                    <a:pt x="126" y="257"/>
                  </a:lnTo>
                  <a:lnTo>
                    <a:pt x="117" y="227"/>
                  </a:lnTo>
                  <a:lnTo>
                    <a:pt x="97" y="198"/>
                  </a:lnTo>
                  <a:lnTo>
                    <a:pt x="87" y="168"/>
                  </a:lnTo>
                  <a:lnTo>
                    <a:pt x="68" y="148"/>
                  </a:lnTo>
                  <a:lnTo>
                    <a:pt x="49" y="128"/>
                  </a:lnTo>
                  <a:lnTo>
                    <a:pt x="29" y="119"/>
                  </a:lnTo>
                  <a:lnTo>
                    <a:pt x="0" y="109"/>
                  </a:lnTo>
                  <a:lnTo>
                    <a:pt x="20" y="89"/>
                  </a:lnTo>
                  <a:lnTo>
                    <a:pt x="39" y="79"/>
                  </a:lnTo>
                  <a:lnTo>
                    <a:pt x="49" y="69"/>
                  </a:lnTo>
                  <a:lnTo>
                    <a:pt x="58" y="59"/>
                  </a:lnTo>
                  <a:lnTo>
                    <a:pt x="78" y="49"/>
                  </a:lnTo>
                  <a:lnTo>
                    <a:pt x="87" y="30"/>
                  </a:lnTo>
                  <a:lnTo>
                    <a:pt x="97" y="20"/>
                  </a:lnTo>
                  <a:lnTo>
                    <a:pt x="117" y="10"/>
                  </a:lnTo>
                  <a:lnTo>
                    <a:pt x="126" y="0"/>
                  </a:lnTo>
                  <a:lnTo>
                    <a:pt x="146" y="0"/>
                  </a:lnTo>
                  <a:lnTo>
                    <a:pt x="165" y="0"/>
                  </a:lnTo>
                  <a:lnTo>
                    <a:pt x="175" y="10"/>
                  </a:lnTo>
                  <a:lnTo>
                    <a:pt x="194" y="20"/>
                  </a:lnTo>
                  <a:lnTo>
                    <a:pt x="213" y="30"/>
                  </a:lnTo>
                  <a:lnTo>
                    <a:pt x="223" y="39"/>
                  </a:lnTo>
                  <a:lnTo>
                    <a:pt x="242" y="49"/>
                  </a:lnTo>
                  <a:lnTo>
                    <a:pt x="252" y="69"/>
                  </a:lnTo>
                  <a:lnTo>
                    <a:pt x="271" y="79"/>
                  </a:lnTo>
                  <a:lnTo>
                    <a:pt x="300" y="128"/>
                  </a:lnTo>
                  <a:lnTo>
                    <a:pt x="310" y="178"/>
                  </a:lnTo>
                  <a:lnTo>
                    <a:pt x="339" y="237"/>
                  </a:lnTo>
                  <a:lnTo>
                    <a:pt x="349" y="297"/>
                  </a:lnTo>
                  <a:lnTo>
                    <a:pt x="358" y="336"/>
                  </a:lnTo>
                  <a:lnTo>
                    <a:pt x="368" y="386"/>
                  </a:lnTo>
                  <a:lnTo>
                    <a:pt x="378" y="425"/>
                  </a:lnTo>
                  <a:lnTo>
                    <a:pt x="387" y="465"/>
                  </a:lnTo>
                  <a:lnTo>
                    <a:pt x="407" y="504"/>
                  </a:lnTo>
                  <a:lnTo>
                    <a:pt x="426" y="544"/>
                  </a:lnTo>
                  <a:lnTo>
                    <a:pt x="455" y="574"/>
                  </a:lnTo>
                  <a:lnTo>
                    <a:pt x="484" y="613"/>
                  </a:lnTo>
                  <a:lnTo>
                    <a:pt x="523" y="643"/>
                  </a:lnTo>
                  <a:lnTo>
                    <a:pt x="561" y="673"/>
                  </a:lnTo>
                  <a:lnTo>
                    <a:pt x="610" y="692"/>
                  </a:lnTo>
                  <a:lnTo>
                    <a:pt x="649" y="722"/>
                  </a:lnTo>
                  <a:lnTo>
                    <a:pt x="697" y="732"/>
                  </a:lnTo>
                  <a:lnTo>
                    <a:pt x="745" y="752"/>
                  </a:lnTo>
                  <a:lnTo>
                    <a:pt x="794" y="752"/>
                  </a:lnTo>
                  <a:lnTo>
                    <a:pt x="842" y="752"/>
                  </a:lnTo>
                  <a:lnTo>
                    <a:pt x="890" y="752"/>
                  </a:lnTo>
                  <a:lnTo>
                    <a:pt x="939" y="752"/>
                  </a:lnTo>
                  <a:lnTo>
                    <a:pt x="987" y="732"/>
                  </a:lnTo>
                  <a:lnTo>
                    <a:pt x="1035" y="722"/>
                  </a:lnTo>
                  <a:lnTo>
                    <a:pt x="1074" y="692"/>
                  </a:lnTo>
                  <a:lnTo>
                    <a:pt x="1123" y="673"/>
                  </a:lnTo>
                  <a:lnTo>
                    <a:pt x="1161" y="643"/>
                  </a:lnTo>
                  <a:lnTo>
                    <a:pt x="1200" y="613"/>
                  </a:lnTo>
                  <a:lnTo>
                    <a:pt x="1229" y="574"/>
                  </a:lnTo>
                  <a:lnTo>
                    <a:pt x="1258" y="544"/>
                  </a:lnTo>
                  <a:lnTo>
                    <a:pt x="1277" y="504"/>
                  </a:lnTo>
                  <a:lnTo>
                    <a:pt x="1297" y="465"/>
                  </a:lnTo>
                  <a:lnTo>
                    <a:pt x="1306" y="425"/>
                  </a:lnTo>
                  <a:lnTo>
                    <a:pt x="1316" y="386"/>
                  </a:lnTo>
                  <a:lnTo>
                    <a:pt x="1326" y="336"/>
                  </a:lnTo>
                  <a:lnTo>
                    <a:pt x="1335" y="297"/>
                  </a:lnTo>
                  <a:lnTo>
                    <a:pt x="1345" y="237"/>
                  </a:lnTo>
                  <a:lnTo>
                    <a:pt x="1364" y="178"/>
                  </a:lnTo>
                  <a:lnTo>
                    <a:pt x="1393" y="128"/>
                  </a:lnTo>
                  <a:lnTo>
                    <a:pt x="1413" y="79"/>
                  </a:lnTo>
                  <a:lnTo>
                    <a:pt x="1432" y="69"/>
                  </a:lnTo>
                  <a:lnTo>
                    <a:pt x="1442" y="49"/>
                  </a:lnTo>
                  <a:lnTo>
                    <a:pt x="1461" y="39"/>
                  </a:lnTo>
                  <a:lnTo>
                    <a:pt x="1471" y="30"/>
                  </a:lnTo>
                  <a:lnTo>
                    <a:pt x="1490" y="20"/>
                  </a:lnTo>
                  <a:lnTo>
                    <a:pt x="1509" y="10"/>
                  </a:lnTo>
                  <a:lnTo>
                    <a:pt x="1519" y="0"/>
                  </a:lnTo>
                  <a:lnTo>
                    <a:pt x="1538" y="0"/>
                  </a:lnTo>
                  <a:lnTo>
                    <a:pt x="1558" y="0"/>
                  </a:lnTo>
                  <a:lnTo>
                    <a:pt x="1577" y="10"/>
                  </a:lnTo>
                  <a:lnTo>
                    <a:pt x="1587" y="20"/>
                  </a:lnTo>
                  <a:lnTo>
                    <a:pt x="1597" y="30"/>
                  </a:lnTo>
                  <a:lnTo>
                    <a:pt x="1606" y="49"/>
                  </a:lnTo>
                  <a:lnTo>
                    <a:pt x="1626" y="59"/>
                  </a:lnTo>
                  <a:lnTo>
                    <a:pt x="1635" y="69"/>
                  </a:lnTo>
                  <a:lnTo>
                    <a:pt x="1655" y="79"/>
                  </a:lnTo>
                  <a:lnTo>
                    <a:pt x="1664" y="89"/>
                  </a:lnTo>
                  <a:lnTo>
                    <a:pt x="1684" y="109"/>
                  </a:lnTo>
                  <a:lnTo>
                    <a:pt x="1655" y="119"/>
                  </a:lnTo>
                  <a:lnTo>
                    <a:pt x="1635" y="128"/>
                  </a:lnTo>
                  <a:lnTo>
                    <a:pt x="1616" y="148"/>
                  </a:lnTo>
                  <a:lnTo>
                    <a:pt x="1597" y="168"/>
                  </a:lnTo>
                  <a:lnTo>
                    <a:pt x="1577" y="198"/>
                  </a:lnTo>
                  <a:lnTo>
                    <a:pt x="1568" y="227"/>
                  </a:lnTo>
                  <a:lnTo>
                    <a:pt x="1558" y="257"/>
                  </a:lnTo>
                  <a:lnTo>
                    <a:pt x="1558" y="297"/>
                  </a:lnTo>
                  <a:lnTo>
                    <a:pt x="1548" y="356"/>
                  </a:lnTo>
                  <a:lnTo>
                    <a:pt x="1529" y="425"/>
                  </a:lnTo>
                  <a:lnTo>
                    <a:pt x="1519" y="485"/>
                  </a:lnTo>
                  <a:lnTo>
                    <a:pt x="1490" y="554"/>
                  </a:lnTo>
                  <a:lnTo>
                    <a:pt x="1461" y="613"/>
                  </a:lnTo>
                  <a:lnTo>
                    <a:pt x="1432" y="673"/>
                  </a:lnTo>
                  <a:lnTo>
                    <a:pt x="1413" y="702"/>
                  </a:lnTo>
                  <a:lnTo>
                    <a:pt x="1384" y="732"/>
                  </a:lnTo>
                  <a:lnTo>
                    <a:pt x="1364" y="762"/>
                  </a:lnTo>
                  <a:lnTo>
                    <a:pt x="1335" y="791"/>
                  </a:lnTo>
                  <a:lnTo>
                    <a:pt x="1287" y="841"/>
                  </a:lnTo>
                  <a:lnTo>
                    <a:pt x="1229" y="870"/>
                  </a:lnTo>
                  <a:lnTo>
                    <a:pt x="1171" y="910"/>
                  </a:lnTo>
                  <a:lnTo>
                    <a:pt x="1113" y="940"/>
                  </a:lnTo>
                  <a:lnTo>
                    <a:pt x="1045" y="959"/>
                  </a:lnTo>
                  <a:lnTo>
                    <a:pt x="977" y="979"/>
                  </a:lnTo>
                  <a:lnTo>
                    <a:pt x="910" y="979"/>
                  </a:lnTo>
                  <a:lnTo>
                    <a:pt x="842" y="989"/>
                  </a:lnTo>
                  <a:lnTo>
                    <a:pt x="774" y="979"/>
                  </a:lnTo>
                  <a:lnTo>
                    <a:pt x="707" y="979"/>
                  </a:lnTo>
                  <a:lnTo>
                    <a:pt x="639" y="959"/>
                  </a:lnTo>
                  <a:lnTo>
                    <a:pt x="571" y="940"/>
                  </a:lnTo>
                  <a:lnTo>
                    <a:pt x="513" y="910"/>
                  </a:lnTo>
                  <a:lnTo>
                    <a:pt x="455" y="870"/>
                  </a:lnTo>
                  <a:lnTo>
                    <a:pt x="397" y="841"/>
                  </a:lnTo>
                  <a:lnTo>
                    <a:pt x="349" y="791"/>
                  </a:lnTo>
                  <a:lnTo>
                    <a:pt x="320" y="762"/>
                  </a:lnTo>
                  <a:lnTo>
                    <a:pt x="300" y="732"/>
                  </a:lnTo>
                  <a:lnTo>
                    <a:pt x="271" y="702"/>
                  </a:lnTo>
                  <a:lnTo>
                    <a:pt x="252" y="673"/>
                  </a:lnTo>
                  <a:lnTo>
                    <a:pt x="223" y="613"/>
                  </a:lnTo>
                  <a:lnTo>
                    <a:pt x="194" y="554"/>
                  </a:lnTo>
                  <a:lnTo>
                    <a:pt x="175" y="485"/>
                  </a:lnTo>
                  <a:lnTo>
                    <a:pt x="155" y="425"/>
                  </a:lnTo>
                  <a:lnTo>
                    <a:pt x="146" y="356"/>
                  </a:lnTo>
                  <a:lnTo>
                    <a:pt x="126" y="29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97" y="1454"/>
              <a:ext cx="145" cy="119"/>
            </a:xfrm>
            <a:custGeom>
              <a:avLst/>
              <a:gdLst/>
              <a:ahLst/>
              <a:cxnLst>
                <a:cxn ang="0">
                  <a:pos x="106" y="89"/>
                </a:cxn>
                <a:cxn ang="0">
                  <a:pos x="116" y="89"/>
                </a:cxn>
                <a:cxn ang="0">
                  <a:pos x="116" y="79"/>
                </a:cxn>
                <a:cxn ang="0">
                  <a:pos x="125" y="70"/>
                </a:cxn>
                <a:cxn ang="0">
                  <a:pos x="125" y="60"/>
                </a:cxn>
                <a:cxn ang="0">
                  <a:pos x="125" y="50"/>
                </a:cxn>
                <a:cxn ang="0">
                  <a:pos x="125" y="40"/>
                </a:cxn>
                <a:cxn ang="0">
                  <a:pos x="116" y="30"/>
                </a:cxn>
                <a:cxn ang="0">
                  <a:pos x="106" y="30"/>
                </a:cxn>
                <a:cxn ang="0">
                  <a:pos x="96" y="30"/>
                </a:cxn>
                <a:cxn ang="0">
                  <a:pos x="96" y="40"/>
                </a:cxn>
                <a:cxn ang="0">
                  <a:pos x="87" y="50"/>
                </a:cxn>
                <a:cxn ang="0">
                  <a:pos x="87" y="60"/>
                </a:cxn>
                <a:cxn ang="0">
                  <a:pos x="87" y="70"/>
                </a:cxn>
                <a:cxn ang="0">
                  <a:pos x="87" y="89"/>
                </a:cxn>
                <a:cxn ang="0">
                  <a:pos x="77" y="109"/>
                </a:cxn>
                <a:cxn ang="0">
                  <a:pos x="67" y="109"/>
                </a:cxn>
                <a:cxn ang="0">
                  <a:pos x="48" y="119"/>
                </a:cxn>
                <a:cxn ang="0">
                  <a:pos x="29" y="119"/>
                </a:cxn>
                <a:cxn ang="0">
                  <a:pos x="19" y="109"/>
                </a:cxn>
                <a:cxn ang="0">
                  <a:pos x="9" y="89"/>
                </a:cxn>
                <a:cxn ang="0">
                  <a:pos x="0" y="70"/>
                </a:cxn>
                <a:cxn ang="0">
                  <a:pos x="0" y="40"/>
                </a:cxn>
                <a:cxn ang="0">
                  <a:pos x="19" y="30"/>
                </a:cxn>
                <a:cxn ang="0">
                  <a:pos x="29" y="20"/>
                </a:cxn>
                <a:cxn ang="0">
                  <a:pos x="48" y="10"/>
                </a:cxn>
                <a:cxn ang="0">
                  <a:pos x="48" y="40"/>
                </a:cxn>
                <a:cxn ang="0">
                  <a:pos x="38" y="40"/>
                </a:cxn>
                <a:cxn ang="0">
                  <a:pos x="29" y="50"/>
                </a:cxn>
                <a:cxn ang="0">
                  <a:pos x="29" y="60"/>
                </a:cxn>
                <a:cxn ang="0">
                  <a:pos x="29" y="70"/>
                </a:cxn>
                <a:cxn ang="0">
                  <a:pos x="29" y="79"/>
                </a:cxn>
                <a:cxn ang="0">
                  <a:pos x="29" y="7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58" y="70"/>
                </a:cxn>
                <a:cxn ang="0">
                  <a:pos x="67" y="40"/>
                </a:cxn>
                <a:cxn ang="0">
                  <a:pos x="77" y="30"/>
                </a:cxn>
                <a:cxn ang="0">
                  <a:pos x="77" y="20"/>
                </a:cxn>
                <a:cxn ang="0">
                  <a:pos x="87" y="10"/>
                </a:cxn>
                <a:cxn ang="0">
                  <a:pos x="106" y="0"/>
                </a:cxn>
                <a:cxn ang="0">
                  <a:pos x="125" y="10"/>
                </a:cxn>
                <a:cxn ang="0">
                  <a:pos x="135" y="20"/>
                </a:cxn>
                <a:cxn ang="0">
                  <a:pos x="145" y="30"/>
                </a:cxn>
                <a:cxn ang="0">
                  <a:pos x="145" y="60"/>
                </a:cxn>
                <a:cxn ang="0">
                  <a:pos x="145" y="79"/>
                </a:cxn>
                <a:cxn ang="0">
                  <a:pos x="135" y="109"/>
                </a:cxn>
                <a:cxn ang="0">
                  <a:pos x="125" y="119"/>
                </a:cxn>
                <a:cxn ang="0">
                  <a:pos x="106" y="119"/>
                </a:cxn>
                <a:cxn ang="0">
                  <a:pos x="106" y="89"/>
                </a:cxn>
              </a:cxnLst>
              <a:rect l="0" t="0" r="r" b="b"/>
              <a:pathLst>
                <a:path w="145" h="119">
                  <a:moveTo>
                    <a:pt x="106" y="89"/>
                  </a:moveTo>
                  <a:lnTo>
                    <a:pt x="116" y="89"/>
                  </a:lnTo>
                  <a:lnTo>
                    <a:pt x="116" y="79"/>
                  </a:lnTo>
                  <a:lnTo>
                    <a:pt x="125" y="70"/>
                  </a:lnTo>
                  <a:lnTo>
                    <a:pt x="125" y="60"/>
                  </a:lnTo>
                  <a:lnTo>
                    <a:pt x="125" y="50"/>
                  </a:lnTo>
                  <a:lnTo>
                    <a:pt x="125" y="40"/>
                  </a:lnTo>
                  <a:lnTo>
                    <a:pt x="116" y="30"/>
                  </a:lnTo>
                  <a:lnTo>
                    <a:pt x="106" y="30"/>
                  </a:lnTo>
                  <a:lnTo>
                    <a:pt x="96" y="30"/>
                  </a:lnTo>
                  <a:lnTo>
                    <a:pt x="96" y="40"/>
                  </a:lnTo>
                  <a:lnTo>
                    <a:pt x="87" y="50"/>
                  </a:lnTo>
                  <a:lnTo>
                    <a:pt x="87" y="60"/>
                  </a:lnTo>
                  <a:lnTo>
                    <a:pt x="87" y="70"/>
                  </a:lnTo>
                  <a:lnTo>
                    <a:pt x="87" y="89"/>
                  </a:lnTo>
                  <a:lnTo>
                    <a:pt x="77" y="109"/>
                  </a:lnTo>
                  <a:lnTo>
                    <a:pt x="67" y="109"/>
                  </a:lnTo>
                  <a:lnTo>
                    <a:pt x="48" y="119"/>
                  </a:lnTo>
                  <a:lnTo>
                    <a:pt x="29" y="119"/>
                  </a:lnTo>
                  <a:lnTo>
                    <a:pt x="19" y="109"/>
                  </a:lnTo>
                  <a:lnTo>
                    <a:pt x="9" y="89"/>
                  </a:lnTo>
                  <a:lnTo>
                    <a:pt x="0" y="70"/>
                  </a:lnTo>
                  <a:lnTo>
                    <a:pt x="0" y="40"/>
                  </a:lnTo>
                  <a:lnTo>
                    <a:pt x="19" y="30"/>
                  </a:lnTo>
                  <a:lnTo>
                    <a:pt x="29" y="20"/>
                  </a:lnTo>
                  <a:lnTo>
                    <a:pt x="48" y="10"/>
                  </a:lnTo>
                  <a:lnTo>
                    <a:pt x="48" y="40"/>
                  </a:lnTo>
                  <a:lnTo>
                    <a:pt x="38" y="40"/>
                  </a:lnTo>
                  <a:lnTo>
                    <a:pt x="29" y="50"/>
                  </a:lnTo>
                  <a:lnTo>
                    <a:pt x="29" y="60"/>
                  </a:lnTo>
                  <a:lnTo>
                    <a:pt x="29" y="70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8" y="70"/>
                  </a:lnTo>
                  <a:lnTo>
                    <a:pt x="67" y="40"/>
                  </a:lnTo>
                  <a:lnTo>
                    <a:pt x="77" y="30"/>
                  </a:lnTo>
                  <a:lnTo>
                    <a:pt x="77" y="20"/>
                  </a:lnTo>
                  <a:lnTo>
                    <a:pt x="87" y="10"/>
                  </a:lnTo>
                  <a:lnTo>
                    <a:pt x="106" y="0"/>
                  </a:lnTo>
                  <a:lnTo>
                    <a:pt x="125" y="10"/>
                  </a:lnTo>
                  <a:lnTo>
                    <a:pt x="135" y="20"/>
                  </a:lnTo>
                  <a:lnTo>
                    <a:pt x="145" y="30"/>
                  </a:lnTo>
                  <a:lnTo>
                    <a:pt x="145" y="60"/>
                  </a:lnTo>
                  <a:lnTo>
                    <a:pt x="145" y="79"/>
                  </a:lnTo>
                  <a:lnTo>
                    <a:pt x="135" y="109"/>
                  </a:lnTo>
                  <a:lnTo>
                    <a:pt x="125" y="119"/>
                  </a:lnTo>
                  <a:lnTo>
                    <a:pt x="106" y="119"/>
                  </a:lnTo>
                  <a:lnTo>
                    <a:pt x="106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16" y="1326"/>
              <a:ext cx="145" cy="11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48" y="118"/>
                </a:cxn>
                <a:cxn ang="0">
                  <a:pos x="29" y="118"/>
                </a:cxn>
                <a:cxn ang="0">
                  <a:pos x="19" y="109"/>
                </a:cxn>
                <a:cxn ang="0">
                  <a:pos x="10" y="99"/>
                </a:cxn>
                <a:cxn ang="0">
                  <a:pos x="10" y="89"/>
                </a:cxn>
                <a:cxn ang="0">
                  <a:pos x="0" y="7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39"/>
                </a:cxn>
                <a:cxn ang="0">
                  <a:pos x="10" y="19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48" y="19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19" y="39"/>
                </a:cxn>
                <a:cxn ang="0">
                  <a:pos x="19" y="59"/>
                </a:cxn>
                <a:cxn ang="0">
                  <a:pos x="19" y="69"/>
                </a:cxn>
                <a:cxn ang="0">
                  <a:pos x="29" y="79"/>
                </a:cxn>
                <a:cxn ang="0">
                  <a:pos x="48" y="89"/>
                </a:cxn>
                <a:cxn ang="0">
                  <a:pos x="68" y="89"/>
                </a:cxn>
                <a:cxn ang="0">
                  <a:pos x="87" y="89"/>
                </a:cxn>
                <a:cxn ang="0">
                  <a:pos x="106" y="89"/>
                </a:cxn>
                <a:cxn ang="0">
                  <a:pos x="106" y="69"/>
                </a:cxn>
                <a:cxn ang="0">
                  <a:pos x="116" y="59"/>
                </a:cxn>
                <a:cxn ang="0">
                  <a:pos x="116" y="49"/>
                </a:cxn>
                <a:cxn ang="0">
                  <a:pos x="106" y="39"/>
                </a:cxn>
                <a:cxn ang="0">
                  <a:pos x="97" y="29"/>
                </a:cxn>
                <a:cxn ang="0">
                  <a:pos x="97" y="29"/>
                </a:cxn>
                <a:cxn ang="0">
                  <a:pos x="97" y="0"/>
                </a:cxn>
                <a:cxn ang="0">
                  <a:pos x="116" y="10"/>
                </a:cxn>
                <a:cxn ang="0">
                  <a:pos x="126" y="19"/>
                </a:cxn>
                <a:cxn ang="0">
                  <a:pos x="136" y="39"/>
                </a:cxn>
                <a:cxn ang="0">
                  <a:pos x="145" y="59"/>
                </a:cxn>
                <a:cxn ang="0">
                  <a:pos x="136" y="79"/>
                </a:cxn>
                <a:cxn ang="0">
                  <a:pos x="136" y="89"/>
                </a:cxn>
                <a:cxn ang="0">
                  <a:pos x="126" y="99"/>
                </a:cxn>
                <a:cxn ang="0">
                  <a:pos x="116" y="109"/>
                </a:cxn>
                <a:cxn ang="0">
                  <a:pos x="106" y="118"/>
                </a:cxn>
                <a:cxn ang="0">
                  <a:pos x="97" y="118"/>
                </a:cxn>
                <a:cxn ang="0">
                  <a:pos x="77" y="118"/>
                </a:cxn>
                <a:cxn ang="0">
                  <a:pos x="68" y="118"/>
                </a:cxn>
              </a:cxnLst>
              <a:rect l="0" t="0" r="r" b="b"/>
              <a:pathLst>
                <a:path w="145" h="118">
                  <a:moveTo>
                    <a:pt x="68" y="118"/>
                  </a:moveTo>
                  <a:lnTo>
                    <a:pt x="48" y="118"/>
                  </a:lnTo>
                  <a:lnTo>
                    <a:pt x="29" y="118"/>
                  </a:lnTo>
                  <a:lnTo>
                    <a:pt x="19" y="109"/>
                  </a:lnTo>
                  <a:lnTo>
                    <a:pt x="10" y="99"/>
                  </a:lnTo>
                  <a:lnTo>
                    <a:pt x="10" y="89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48" y="19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19" y="39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9" y="79"/>
                  </a:lnTo>
                  <a:lnTo>
                    <a:pt x="48" y="89"/>
                  </a:lnTo>
                  <a:lnTo>
                    <a:pt x="68" y="89"/>
                  </a:lnTo>
                  <a:lnTo>
                    <a:pt x="87" y="89"/>
                  </a:lnTo>
                  <a:lnTo>
                    <a:pt x="106" y="89"/>
                  </a:lnTo>
                  <a:lnTo>
                    <a:pt x="106" y="69"/>
                  </a:lnTo>
                  <a:lnTo>
                    <a:pt x="116" y="59"/>
                  </a:lnTo>
                  <a:lnTo>
                    <a:pt x="116" y="49"/>
                  </a:lnTo>
                  <a:lnTo>
                    <a:pt x="106" y="3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0"/>
                  </a:lnTo>
                  <a:lnTo>
                    <a:pt x="116" y="10"/>
                  </a:lnTo>
                  <a:lnTo>
                    <a:pt x="126" y="19"/>
                  </a:lnTo>
                  <a:lnTo>
                    <a:pt x="136" y="39"/>
                  </a:lnTo>
                  <a:lnTo>
                    <a:pt x="145" y="59"/>
                  </a:lnTo>
                  <a:lnTo>
                    <a:pt x="136" y="79"/>
                  </a:lnTo>
                  <a:lnTo>
                    <a:pt x="136" y="89"/>
                  </a:lnTo>
                  <a:lnTo>
                    <a:pt x="126" y="99"/>
                  </a:lnTo>
                  <a:lnTo>
                    <a:pt x="116" y="109"/>
                  </a:lnTo>
                  <a:lnTo>
                    <a:pt x="106" y="118"/>
                  </a:lnTo>
                  <a:lnTo>
                    <a:pt x="97" y="118"/>
                  </a:lnTo>
                  <a:lnTo>
                    <a:pt x="77" y="118"/>
                  </a:lnTo>
                  <a:lnTo>
                    <a:pt x="68" y="1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6" y="1276"/>
              <a:ext cx="135" cy="50"/>
            </a:xfrm>
            <a:custGeom>
              <a:avLst/>
              <a:gdLst/>
              <a:ahLst/>
              <a:cxnLst>
                <a:cxn ang="0">
                  <a:pos x="135" y="20"/>
                </a:cxn>
                <a:cxn ang="0">
                  <a:pos x="135" y="5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35" y="20"/>
                </a:cxn>
              </a:cxnLst>
              <a:rect l="0" t="0" r="r" b="b"/>
              <a:pathLst>
                <a:path w="135" h="50">
                  <a:moveTo>
                    <a:pt x="135" y="20"/>
                  </a:moveTo>
                  <a:lnTo>
                    <a:pt x="135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35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26" y="1158"/>
              <a:ext cx="155" cy="12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9" y="69"/>
                </a:cxn>
                <a:cxn ang="0">
                  <a:pos x="58" y="79"/>
                </a:cxn>
                <a:cxn ang="0">
                  <a:pos x="67" y="9"/>
                </a:cxn>
                <a:cxn ang="0">
                  <a:pos x="96" y="19"/>
                </a:cxn>
                <a:cxn ang="0">
                  <a:pos x="87" y="89"/>
                </a:cxn>
                <a:cxn ang="0">
                  <a:pos x="116" y="89"/>
                </a:cxn>
                <a:cxn ang="0">
                  <a:pos x="135" y="9"/>
                </a:cxn>
                <a:cxn ang="0">
                  <a:pos x="155" y="19"/>
                </a:cxn>
                <a:cxn ang="0">
                  <a:pos x="135" y="128"/>
                </a:cxn>
                <a:cxn ang="0">
                  <a:pos x="0" y="98"/>
                </a:cxn>
                <a:cxn ang="0">
                  <a:pos x="19" y="0"/>
                </a:cxn>
                <a:cxn ang="0">
                  <a:pos x="48" y="0"/>
                </a:cxn>
              </a:cxnLst>
              <a:rect l="0" t="0" r="r" b="b"/>
              <a:pathLst>
                <a:path w="155" h="128">
                  <a:moveTo>
                    <a:pt x="48" y="0"/>
                  </a:moveTo>
                  <a:lnTo>
                    <a:pt x="29" y="69"/>
                  </a:lnTo>
                  <a:lnTo>
                    <a:pt x="58" y="79"/>
                  </a:lnTo>
                  <a:lnTo>
                    <a:pt x="67" y="9"/>
                  </a:lnTo>
                  <a:lnTo>
                    <a:pt x="96" y="19"/>
                  </a:lnTo>
                  <a:lnTo>
                    <a:pt x="87" y="89"/>
                  </a:lnTo>
                  <a:lnTo>
                    <a:pt x="116" y="89"/>
                  </a:lnTo>
                  <a:lnTo>
                    <a:pt x="135" y="9"/>
                  </a:lnTo>
                  <a:lnTo>
                    <a:pt x="155" y="19"/>
                  </a:lnTo>
                  <a:lnTo>
                    <a:pt x="135" y="128"/>
                  </a:lnTo>
                  <a:lnTo>
                    <a:pt x="0" y="98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55" y="1009"/>
              <a:ext cx="164" cy="15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9" y="79"/>
                </a:cxn>
                <a:cxn ang="0">
                  <a:pos x="116" y="59"/>
                </a:cxn>
                <a:cxn ang="0">
                  <a:pos x="29" y="30"/>
                </a:cxn>
                <a:cxn ang="0">
                  <a:pos x="29" y="0"/>
                </a:cxn>
                <a:cxn ang="0">
                  <a:pos x="164" y="40"/>
                </a:cxn>
                <a:cxn ang="0">
                  <a:pos x="155" y="69"/>
                </a:cxn>
                <a:cxn ang="0">
                  <a:pos x="48" y="99"/>
                </a:cxn>
                <a:cxn ang="0">
                  <a:pos x="135" y="129"/>
                </a:cxn>
                <a:cxn ang="0">
                  <a:pos x="135" y="158"/>
                </a:cxn>
                <a:cxn ang="0">
                  <a:pos x="0" y="109"/>
                </a:cxn>
              </a:cxnLst>
              <a:rect l="0" t="0" r="r" b="b"/>
              <a:pathLst>
                <a:path w="164" h="158">
                  <a:moveTo>
                    <a:pt x="0" y="109"/>
                  </a:moveTo>
                  <a:lnTo>
                    <a:pt x="9" y="79"/>
                  </a:lnTo>
                  <a:lnTo>
                    <a:pt x="116" y="59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164" y="40"/>
                  </a:lnTo>
                  <a:lnTo>
                    <a:pt x="155" y="69"/>
                  </a:lnTo>
                  <a:lnTo>
                    <a:pt x="48" y="99"/>
                  </a:lnTo>
                  <a:lnTo>
                    <a:pt x="135" y="129"/>
                  </a:lnTo>
                  <a:lnTo>
                    <a:pt x="135" y="15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13" y="890"/>
              <a:ext cx="145" cy="139"/>
            </a:xfrm>
            <a:custGeom>
              <a:avLst/>
              <a:gdLst/>
              <a:ahLst/>
              <a:cxnLst>
                <a:cxn ang="0">
                  <a:pos x="48" y="129"/>
                </a:cxn>
                <a:cxn ang="0">
                  <a:pos x="29" y="119"/>
                </a:cxn>
                <a:cxn ang="0">
                  <a:pos x="19" y="109"/>
                </a:cxn>
                <a:cxn ang="0">
                  <a:pos x="9" y="99"/>
                </a:cxn>
                <a:cxn ang="0">
                  <a:pos x="0" y="89"/>
                </a:cxn>
                <a:cxn ang="0">
                  <a:pos x="0" y="8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9" y="40"/>
                </a:cxn>
                <a:cxn ang="0">
                  <a:pos x="9" y="30"/>
                </a:cxn>
                <a:cxn ang="0">
                  <a:pos x="19" y="20"/>
                </a:cxn>
                <a:cxn ang="0">
                  <a:pos x="29" y="1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7" y="10"/>
                </a:cxn>
                <a:cxn ang="0">
                  <a:pos x="58" y="30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39" y="40"/>
                </a:cxn>
                <a:cxn ang="0">
                  <a:pos x="29" y="50"/>
                </a:cxn>
                <a:cxn ang="0">
                  <a:pos x="29" y="70"/>
                </a:cxn>
                <a:cxn ang="0">
                  <a:pos x="29" y="80"/>
                </a:cxn>
                <a:cxn ang="0">
                  <a:pos x="39" y="89"/>
                </a:cxn>
                <a:cxn ang="0">
                  <a:pos x="58" y="99"/>
                </a:cxn>
                <a:cxn ang="0">
                  <a:pos x="77" y="109"/>
                </a:cxn>
                <a:cxn ang="0">
                  <a:pos x="97" y="109"/>
                </a:cxn>
                <a:cxn ang="0">
                  <a:pos x="106" y="99"/>
                </a:cxn>
                <a:cxn ang="0">
                  <a:pos x="116" y="89"/>
                </a:cxn>
                <a:cxn ang="0">
                  <a:pos x="116" y="80"/>
                </a:cxn>
                <a:cxn ang="0">
                  <a:pos x="116" y="70"/>
                </a:cxn>
                <a:cxn ang="0">
                  <a:pos x="116" y="60"/>
                </a:cxn>
                <a:cxn ang="0">
                  <a:pos x="106" y="50"/>
                </a:cxn>
                <a:cxn ang="0">
                  <a:pos x="116" y="20"/>
                </a:cxn>
                <a:cxn ang="0">
                  <a:pos x="135" y="40"/>
                </a:cxn>
                <a:cxn ang="0">
                  <a:pos x="145" y="60"/>
                </a:cxn>
                <a:cxn ang="0">
                  <a:pos x="145" y="70"/>
                </a:cxn>
                <a:cxn ang="0">
                  <a:pos x="145" y="80"/>
                </a:cxn>
                <a:cxn ang="0">
                  <a:pos x="145" y="89"/>
                </a:cxn>
                <a:cxn ang="0">
                  <a:pos x="135" y="99"/>
                </a:cxn>
                <a:cxn ang="0">
                  <a:pos x="135" y="109"/>
                </a:cxn>
                <a:cxn ang="0">
                  <a:pos x="126" y="119"/>
                </a:cxn>
                <a:cxn ang="0">
                  <a:pos x="116" y="129"/>
                </a:cxn>
                <a:cxn ang="0">
                  <a:pos x="97" y="139"/>
                </a:cxn>
                <a:cxn ang="0">
                  <a:pos x="87" y="139"/>
                </a:cxn>
                <a:cxn ang="0">
                  <a:pos x="77" y="139"/>
                </a:cxn>
                <a:cxn ang="0">
                  <a:pos x="58" y="139"/>
                </a:cxn>
                <a:cxn ang="0">
                  <a:pos x="48" y="129"/>
                </a:cxn>
              </a:cxnLst>
              <a:rect l="0" t="0" r="r" b="b"/>
              <a:pathLst>
                <a:path w="145" h="139">
                  <a:moveTo>
                    <a:pt x="48" y="129"/>
                  </a:moveTo>
                  <a:lnTo>
                    <a:pt x="29" y="119"/>
                  </a:lnTo>
                  <a:lnTo>
                    <a:pt x="19" y="109"/>
                  </a:lnTo>
                  <a:lnTo>
                    <a:pt x="9" y="99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19" y="20"/>
                  </a:lnTo>
                  <a:lnTo>
                    <a:pt x="29" y="1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7" y="10"/>
                  </a:lnTo>
                  <a:lnTo>
                    <a:pt x="5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39" y="40"/>
                  </a:lnTo>
                  <a:lnTo>
                    <a:pt x="29" y="50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9" y="89"/>
                  </a:lnTo>
                  <a:lnTo>
                    <a:pt x="58" y="99"/>
                  </a:lnTo>
                  <a:lnTo>
                    <a:pt x="77" y="109"/>
                  </a:lnTo>
                  <a:lnTo>
                    <a:pt x="97" y="109"/>
                  </a:lnTo>
                  <a:lnTo>
                    <a:pt x="106" y="99"/>
                  </a:lnTo>
                  <a:lnTo>
                    <a:pt x="116" y="89"/>
                  </a:lnTo>
                  <a:lnTo>
                    <a:pt x="116" y="80"/>
                  </a:lnTo>
                  <a:lnTo>
                    <a:pt x="116" y="70"/>
                  </a:lnTo>
                  <a:lnTo>
                    <a:pt x="116" y="60"/>
                  </a:lnTo>
                  <a:lnTo>
                    <a:pt x="106" y="50"/>
                  </a:lnTo>
                  <a:lnTo>
                    <a:pt x="116" y="20"/>
                  </a:lnTo>
                  <a:lnTo>
                    <a:pt x="135" y="40"/>
                  </a:lnTo>
                  <a:lnTo>
                    <a:pt x="145" y="60"/>
                  </a:lnTo>
                  <a:lnTo>
                    <a:pt x="145" y="70"/>
                  </a:lnTo>
                  <a:lnTo>
                    <a:pt x="145" y="80"/>
                  </a:lnTo>
                  <a:lnTo>
                    <a:pt x="145" y="89"/>
                  </a:lnTo>
                  <a:lnTo>
                    <a:pt x="135" y="99"/>
                  </a:lnTo>
                  <a:lnTo>
                    <a:pt x="135" y="109"/>
                  </a:lnTo>
                  <a:lnTo>
                    <a:pt x="126" y="119"/>
                  </a:lnTo>
                  <a:lnTo>
                    <a:pt x="116" y="129"/>
                  </a:lnTo>
                  <a:lnTo>
                    <a:pt x="97" y="139"/>
                  </a:lnTo>
                  <a:lnTo>
                    <a:pt x="87" y="139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48" y="1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252" y="772"/>
              <a:ext cx="174" cy="158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38" y="79"/>
                </a:cxn>
                <a:cxn ang="0">
                  <a:pos x="58" y="89"/>
                </a:cxn>
                <a:cxn ang="0">
                  <a:pos x="96" y="29"/>
                </a:cxn>
                <a:cxn ang="0">
                  <a:pos x="116" y="49"/>
                </a:cxn>
                <a:cxn ang="0">
                  <a:pos x="87" y="99"/>
                </a:cxn>
                <a:cxn ang="0">
                  <a:pos x="116" y="118"/>
                </a:cxn>
                <a:cxn ang="0">
                  <a:pos x="154" y="49"/>
                </a:cxn>
                <a:cxn ang="0">
                  <a:pos x="174" y="59"/>
                </a:cxn>
                <a:cxn ang="0">
                  <a:pos x="125" y="158"/>
                </a:cxn>
                <a:cxn ang="0">
                  <a:pos x="0" y="89"/>
                </a:cxn>
                <a:cxn ang="0">
                  <a:pos x="48" y="0"/>
                </a:cxn>
                <a:cxn ang="0">
                  <a:pos x="77" y="10"/>
                </a:cxn>
              </a:cxnLst>
              <a:rect l="0" t="0" r="r" b="b"/>
              <a:pathLst>
                <a:path w="174" h="158">
                  <a:moveTo>
                    <a:pt x="77" y="10"/>
                  </a:moveTo>
                  <a:lnTo>
                    <a:pt x="38" y="79"/>
                  </a:lnTo>
                  <a:lnTo>
                    <a:pt x="58" y="89"/>
                  </a:lnTo>
                  <a:lnTo>
                    <a:pt x="96" y="29"/>
                  </a:lnTo>
                  <a:lnTo>
                    <a:pt x="116" y="49"/>
                  </a:lnTo>
                  <a:lnTo>
                    <a:pt x="87" y="99"/>
                  </a:lnTo>
                  <a:lnTo>
                    <a:pt x="116" y="118"/>
                  </a:lnTo>
                  <a:lnTo>
                    <a:pt x="154" y="49"/>
                  </a:lnTo>
                  <a:lnTo>
                    <a:pt x="174" y="59"/>
                  </a:lnTo>
                  <a:lnTo>
                    <a:pt x="125" y="158"/>
                  </a:lnTo>
                  <a:lnTo>
                    <a:pt x="0" y="89"/>
                  </a:lnTo>
                  <a:lnTo>
                    <a:pt x="48" y="0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39" y="633"/>
              <a:ext cx="154" cy="13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7" y="10"/>
                </a:cxn>
                <a:cxn ang="0">
                  <a:pos x="58" y="40"/>
                </a:cxn>
                <a:cxn ang="0">
                  <a:pos x="154" y="109"/>
                </a:cxn>
                <a:cxn ang="0">
                  <a:pos x="135" y="139"/>
                </a:cxn>
                <a:cxn ang="0">
                  <a:pos x="38" y="69"/>
                </a:cxn>
                <a:cxn ang="0">
                  <a:pos x="19" y="99"/>
                </a:cxn>
                <a:cxn ang="0">
                  <a:pos x="0" y="89"/>
                </a:cxn>
                <a:cxn ang="0">
                  <a:pos x="67" y="0"/>
                </a:cxn>
              </a:cxnLst>
              <a:rect l="0" t="0" r="r" b="b"/>
              <a:pathLst>
                <a:path w="154" h="139">
                  <a:moveTo>
                    <a:pt x="67" y="0"/>
                  </a:moveTo>
                  <a:lnTo>
                    <a:pt x="87" y="10"/>
                  </a:lnTo>
                  <a:lnTo>
                    <a:pt x="58" y="40"/>
                  </a:lnTo>
                  <a:lnTo>
                    <a:pt x="154" y="109"/>
                  </a:lnTo>
                  <a:lnTo>
                    <a:pt x="135" y="139"/>
                  </a:lnTo>
                  <a:lnTo>
                    <a:pt x="38" y="69"/>
                  </a:lnTo>
                  <a:lnTo>
                    <a:pt x="19" y="99"/>
                  </a:lnTo>
                  <a:lnTo>
                    <a:pt x="0" y="8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26" y="544"/>
              <a:ext cx="145" cy="149"/>
            </a:xfrm>
            <a:custGeom>
              <a:avLst/>
              <a:gdLst/>
              <a:ahLst/>
              <a:cxnLst>
                <a:cxn ang="0">
                  <a:pos x="116" y="30"/>
                </a:cxn>
                <a:cxn ang="0">
                  <a:pos x="135" y="40"/>
                </a:cxn>
                <a:cxn ang="0">
                  <a:pos x="135" y="50"/>
                </a:cxn>
                <a:cxn ang="0">
                  <a:pos x="145" y="5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35" y="119"/>
                </a:cxn>
                <a:cxn ang="0">
                  <a:pos x="125" y="129"/>
                </a:cxn>
                <a:cxn ang="0">
                  <a:pos x="116" y="139"/>
                </a:cxn>
                <a:cxn ang="0">
                  <a:pos x="106" y="139"/>
                </a:cxn>
                <a:cxn ang="0">
                  <a:pos x="96" y="149"/>
                </a:cxn>
                <a:cxn ang="0">
                  <a:pos x="87" y="149"/>
                </a:cxn>
                <a:cxn ang="0">
                  <a:pos x="67" y="149"/>
                </a:cxn>
                <a:cxn ang="0">
                  <a:pos x="58" y="139"/>
                </a:cxn>
                <a:cxn ang="0">
                  <a:pos x="38" y="139"/>
                </a:cxn>
                <a:cxn ang="0">
                  <a:pos x="29" y="129"/>
                </a:cxn>
                <a:cxn ang="0">
                  <a:pos x="19" y="109"/>
                </a:cxn>
                <a:cxn ang="0">
                  <a:pos x="9" y="99"/>
                </a:cxn>
                <a:cxn ang="0">
                  <a:pos x="0" y="8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9" y="50"/>
                </a:cxn>
                <a:cxn ang="0">
                  <a:pos x="9" y="40"/>
                </a:cxn>
                <a:cxn ang="0">
                  <a:pos x="19" y="3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87" y="10"/>
                </a:cxn>
                <a:cxn ang="0">
                  <a:pos x="106" y="10"/>
                </a:cxn>
                <a:cxn ang="0">
                  <a:pos x="116" y="30"/>
                </a:cxn>
              </a:cxnLst>
              <a:rect l="0" t="0" r="r" b="b"/>
              <a:pathLst>
                <a:path w="145" h="149">
                  <a:moveTo>
                    <a:pt x="116" y="30"/>
                  </a:moveTo>
                  <a:lnTo>
                    <a:pt x="135" y="40"/>
                  </a:lnTo>
                  <a:lnTo>
                    <a:pt x="135" y="50"/>
                  </a:lnTo>
                  <a:lnTo>
                    <a:pt x="145" y="59"/>
                  </a:ln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35" y="119"/>
                  </a:lnTo>
                  <a:lnTo>
                    <a:pt x="125" y="129"/>
                  </a:lnTo>
                  <a:lnTo>
                    <a:pt x="116" y="139"/>
                  </a:lnTo>
                  <a:lnTo>
                    <a:pt x="106" y="139"/>
                  </a:lnTo>
                  <a:lnTo>
                    <a:pt x="96" y="149"/>
                  </a:lnTo>
                  <a:lnTo>
                    <a:pt x="87" y="149"/>
                  </a:lnTo>
                  <a:lnTo>
                    <a:pt x="67" y="149"/>
                  </a:lnTo>
                  <a:lnTo>
                    <a:pt x="58" y="139"/>
                  </a:lnTo>
                  <a:lnTo>
                    <a:pt x="38" y="139"/>
                  </a:lnTo>
                  <a:lnTo>
                    <a:pt x="29" y="129"/>
                  </a:lnTo>
                  <a:lnTo>
                    <a:pt x="19" y="109"/>
                  </a:lnTo>
                  <a:lnTo>
                    <a:pt x="9" y="9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40"/>
                  </a:lnTo>
                  <a:lnTo>
                    <a:pt x="19" y="3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87" y="10"/>
                  </a:lnTo>
                  <a:lnTo>
                    <a:pt x="106" y="10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61" y="416"/>
              <a:ext cx="135" cy="14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87" y="118"/>
                </a:cxn>
                <a:cxn ang="0">
                  <a:pos x="106" y="98"/>
                </a:cxn>
                <a:cxn ang="0">
                  <a:pos x="116" y="89"/>
                </a:cxn>
                <a:cxn ang="0">
                  <a:pos x="106" y="69"/>
                </a:cxn>
                <a:cxn ang="0">
                  <a:pos x="87" y="79"/>
                </a:cxn>
                <a:cxn ang="0">
                  <a:pos x="68" y="89"/>
                </a:cxn>
                <a:cxn ang="0">
                  <a:pos x="39" y="98"/>
                </a:cxn>
                <a:cxn ang="0">
                  <a:pos x="19" y="98"/>
                </a:cxn>
                <a:cxn ang="0">
                  <a:pos x="0" y="89"/>
                </a:cxn>
                <a:cxn ang="0">
                  <a:pos x="0" y="49"/>
                </a:cxn>
                <a:cxn ang="0">
                  <a:pos x="0" y="39"/>
                </a:cxn>
                <a:cxn ang="0">
                  <a:pos x="19" y="19"/>
                </a:cxn>
                <a:cxn ang="0">
                  <a:pos x="58" y="0"/>
                </a:cxn>
                <a:cxn ang="0">
                  <a:pos x="77" y="9"/>
                </a:cxn>
                <a:cxn ang="0">
                  <a:pos x="87" y="9"/>
                </a:cxn>
                <a:cxn ang="0">
                  <a:pos x="58" y="29"/>
                </a:cxn>
                <a:cxn ang="0">
                  <a:pos x="39" y="29"/>
                </a:cxn>
                <a:cxn ang="0">
                  <a:pos x="19" y="49"/>
                </a:cxn>
                <a:cxn ang="0">
                  <a:pos x="19" y="59"/>
                </a:cxn>
                <a:cxn ang="0">
                  <a:pos x="29" y="69"/>
                </a:cxn>
                <a:cxn ang="0">
                  <a:pos x="39" y="69"/>
                </a:cxn>
                <a:cxn ang="0">
                  <a:pos x="77" y="49"/>
                </a:cxn>
                <a:cxn ang="0">
                  <a:pos x="97" y="49"/>
                </a:cxn>
                <a:cxn ang="0">
                  <a:pos x="126" y="59"/>
                </a:cxn>
                <a:cxn ang="0">
                  <a:pos x="135" y="89"/>
                </a:cxn>
                <a:cxn ang="0">
                  <a:pos x="126" y="108"/>
                </a:cxn>
                <a:cxn ang="0">
                  <a:pos x="116" y="128"/>
                </a:cxn>
                <a:cxn ang="0">
                  <a:pos x="97" y="138"/>
                </a:cxn>
                <a:cxn ang="0">
                  <a:pos x="77" y="148"/>
                </a:cxn>
                <a:cxn ang="0">
                  <a:pos x="58" y="138"/>
                </a:cxn>
                <a:cxn ang="0">
                  <a:pos x="39" y="128"/>
                </a:cxn>
              </a:cxnLst>
              <a:rect l="0" t="0" r="r" b="b"/>
              <a:pathLst>
                <a:path w="135" h="148">
                  <a:moveTo>
                    <a:pt x="58" y="108"/>
                  </a:moveTo>
                  <a:lnTo>
                    <a:pt x="68" y="118"/>
                  </a:lnTo>
                  <a:lnTo>
                    <a:pt x="77" y="118"/>
                  </a:lnTo>
                  <a:lnTo>
                    <a:pt x="87" y="118"/>
                  </a:lnTo>
                  <a:lnTo>
                    <a:pt x="97" y="10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1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69"/>
                  </a:lnTo>
                  <a:lnTo>
                    <a:pt x="87" y="79"/>
                  </a:lnTo>
                  <a:lnTo>
                    <a:pt x="77" y="79"/>
                  </a:lnTo>
                  <a:lnTo>
                    <a:pt x="68" y="89"/>
                  </a:lnTo>
                  <a:lnTo>
                    <a:pt x="48" y="98"/>
                  </a:lnTo>
                  <a:lnTo>
                    <a:pt x="39" y="98"/>
                  </a:lnTo>
                  <a:lnTo>
                    <a:pt x="29" y="98"/>
                  </a:lnTo>
                  <a:lnTo>
                    <a:pt x="19" y="98"/>
                  </a:lnTo>
                  <a:lnTo>
                    <a:pt x="10" y="8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9" y="19"/>
                  </a:lnTo>
                  <a:lnTo>
                    <a:pt x="39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87" y="9"/>
                  </a:lnTo>
                  <a:lnTo>
                    <a:pt x="68" y="39"/>
                  </a:lnTo>
                  <a:lnTo>
                    <a:pt x="58" y="29"/>
                  </a:lnTo>
                  <a:lnTo>
                    <a:pt x="48" y="29"/>
                  </a:lnTo>
                  <a:lnTo>
                    <a:pt x="39" y="29"/>
                  </a:lnTo>
                  <a:lnTo>
                    <a:pt x="29" y="3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58" y="59"/>
                  </a:lnTo>
                  <a:lnTo>
                    <a:pt x="77" y="49"/>
                  </a:lnTo>
                  <a:lnTo>
                    <a:pt x="87" y="49"/>
                  </a:lnTo>
                  <a:lnTo>
                    <a:pt x="97" y="49"/>
                  </a:lnTo>
                  <a:lnTo>
                    <a:pt x="116" y="49"/>
                  </a:lnTo>
                  <a:lnTo>
                    <a:pt x="126" y="59"/>
                  </a:lnTo>
                  <a:lnTo>
                    <a:pt x="135" y="69"/>
                  </a:lnTo>
                  <a:lnTo>
                    <a:pt x="135" y="89"/>
                  </a:lnTo>
                  <a:lnTo>
                    <a:pt x="135" y="98"/>
                  </a:lnTo>
                  <a:lnTo>
                    <a:pt x="126" y="108"/>
                  </a:lnTo>
                  <a:lnTo>
                    <a:pt x="126" y="118"/>
                  </a:lnTo>
                  <a:lnTo>
                    <a:pt x="116" y="128"/>
                  </a:lnTo>
                  <a:lnTo>
                    <a:pt x="106" y="138"/>
                  </a:lnTo>
                  <a:lnTo>
                    <a:pt x="97" y="138"/>
                  </a:lnTo>
                  <a:lnTo>
                    <a:pt x="87" y="148"/>
                  </a:lnTo>
                  <a:lnTo>
                    <a:pt x="77" y="148"/>
                  </a:lnTo>
                  <a:lnTo>
                    <a:pt x="68" y="148"/>
                  </a:lnTo>
                  <a:lnTo>
                    <a:pt x="58" y="138"/>
                  </a:lnTo>
                  <a:lnTo>
                    <a:pt x="48" y="138"/>
                  </a:lnTo>
                  <a:lnTo>
                    <a:pt x="39" y="128"/>
                  </a:lnTo>
                  <a:lnTo>
                    <a:pt x="58" y="10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638" y="317"/>
              <a:ext cx="175" cy="188"/>
            </a:xfrm>
            <a:custGeom>
              <a:avLst/>
              <a:gdLst/>
              <a:ahLst/>
              <a:cxnLst>
                <a:cxn ang="0">
                  <a:pos x="88" y="188"/>
                </a:cxn>
                <a:cxn ang="0">
                  <a:pos x="0" y="69"/>
                </a:cxn>
                <a:cxn ang="0">
                  <a:pos x="29" y="49"/>
                </a:cxn>
                <a:cxn ang="0">
                  <a:pos x="58" y="99"/>
                </a:cxn>
                <a:cxn ang="0">
                  <a:pos x="97" y="59"/>
                </a:cxn>
                <a:cxn ang="0">
                  <a:pos x="68" y="19"/>
                </a:cxn>
                <a:cxn ang="0">
                  <a:pos x="97" y="0"/>
                </a:cxn>
                <a:cxn ang="0">
                  <a:pos x="175" y="118"/>
                </a:cxn>
                <a:cxn ang="0">
                  <a:pos x="146" y="138"/>
                </a:cxn>
                <a:cxn ang="0">
                  <a:pos x="117" y="79"/>
                </a:cxn>
                <a:cxn ang="0">
                  <a:pos x="68" y="108"/>
                </a:cxn>
                <a:cxn ang="0">
                  <a:pos x="107" y="168"/>
                </a:cxn>
                <a:cxn ang="0">
                  <a:pos x="88" y="188"/>
                </a:cxn>
              </a:cxnLst>
              <a:rect l="0" t="0" r="r" b="b"/>
              <a:pathLst>
                <a:path w="175" h="188">
                  <a:moveTo>
                    <a:pt x="88" y="188"/>
                  </a:moveTo>
                  <a:lnTo>
                    <a:pt x="0" y="69"/>
                  </a:lnTo>
                  <a:lnTo>
                    <a:pt x="29" y="49"/>
                  </a:lnTo>
                  <a:lnTo>
                    <a:pt x="58" y="99"/>
                  </a:lnTo>
                  <a:lnTo>
                    <a:pt x="97" y="59"/>
                  </a:lnTo>
                  <a:lnTo>
                    <a:pt x="68" y="19"/>
                  </a:lnTo>
                  <a:lnTo>
                    <a:pt x="97" y="0"/>
                  </a:lnTo>
                  <a:lnTo>
                    <a:pt x="175" y="118"/>
                  </a:lnTo>
                  <a:lnTo>
                    <a:pt x="146" y="138"/>
                  </a:lnTo>
                  <a:lnTo>
                    <a:pt x="117" y="79"/>
                  </a:lnTo>
                  <a:lnTo>
                    <a:pt x="68" y="108"/>
                  </a:lnTo>
                  <a:lnTo>
                    <a:pt x="107" y="168"/>
                  </a:lnTo>
                  <a:lnTo>
                    <a:pt x="88" y="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93" y="267"/>
              <a:ext cx="136" cy="1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9" y="0"/>
                </a:cxn>
                <a:cxn ang="0">
                  <a:pos x="136" y="99"/>
                </a:cxn>
                <a:cxn ang="0">
                  <a:pos x="107" y="119"/>
                </a:cxn>
                <a:cxn ang="0">
                  <a:pos x="87" y="99"/>
                </a:cxn>
                <a:cxn ang="0">
                  <a:pos x="49" y="119"/>
                </a:cxn>
                <a:cxn ang="0">
                  <a:pos x="49" y="149"/>
                </a:cxn>
                <a:cxn ang="0">
                  <a:pos x="29" y="168"/>
                </a:cxn>
                <a:cxn ang="0">
                  <a:pos x="0" y="20"/>
                </a:cxn>
              </a:cxnLst>
              <a:rect l="0" t="0" r="r" b="b"/>
              <a:pathLst>
                <a:path w="136" h="168">
                  <a:moveTo>
                    <a:pt x="0" y="20"/>
                  </a:moveTo>
                  <a:lnTo>
                    <a:pt x="29" y="0"/>
                  </a:lnTo>
                  <a:lnTo>
                    <a:pt x="136" y="99"/>
                  </a:lnTo>
                  <a:lnTo>
                    <a:pt x="107" y="119"/>
                  </a:lnTo>
                  <a:lnTo>
                    <a:pt x="87" y="99"/>
                  </a:lnTo>
                  <a:lnTo>
                    <a:pt x="49" y="119"/>
                  </a:lnTo>
                  <a:lnTo>
                    <a:pt x="49" y="149"/>
                  </a:lnTo>
                  <a:lnTo>
                    <a:pt x="29" y="16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80" y="208"/>
              <a:ext cx="116" cy="158"/>
            </a:xfrm>
            <a:custGeom>
              <a:avLst/>
              <a:gdLst/>
              <a:ahLst/>
              <a:cxnLst>
                <a:cxn ang="0">
                  <a:pos x="116" y="29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16" y="69"/>
                </a:cxn>
                <a:cxn ang="0">
                  <a:pos x="107" y="79"/>
                </a:cxn>
                <a:cxn ang="0">
                  <a:pos x="87" y="89"/>
                </a:cxn>
                <a:cxn ang="0">
                  <a:pos x="68" y="99"/>
                </a:cxn>
                <a:cxn ang="0">
                  <a:pos x="78" y="148"/>
                </a:cxn>
                <a:cxn ang="0">
                  <a:pos x="58" y="158"/>
                </a:cxn>
                <a:cxn ang="0">
                  <a:pos x="0" y="29"/>
                </a:cxn>
                <a:cxn ang="0">
                  <a:pos x="58" y="10"/>
                </a:cxn>
                <a:cxn ang="0">
                  <a:pos x="78" y="0"/>
                </a:cxn>
                <a:cxn ang="0">
                  <a:pos x="87" y="0"/>
                </a:cxn>
                <a:cxn ang="0">
                  <a:pos x="97" y="10"/>
                </a:cxn>
                <a:cxn ang="0">
                  <a:pos x="107" y="20"/>
                </a:cxn>
                <a:cxn ang="0">
                  <a:pos x="116" y="20"/>
                </a:cxn>
                <a:cxn ang="0">
                  <a:pos x="116" y="29"/>
                </a:cxn>
              </a:cxnLst>
              <a:rect l="0" t="0" r="r" b="b"/>
              <a:pathLst>
                <a:path w="116" h="158">
                  <a:moveTo>
                    <a:pt x="116" y="29"/>
                  </a:move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16" y="69"/>
                  </a:lnTo>
                  <a:lnTo>
                    <a:pt x="107" y="79"/>
                  </a:lnTo>
                  <a:lnTo>
                    <a:pt x="87" y="89"/>
                  </a:lnTo>
                  <a:lnTo>
                    <a:pt x="68" y="99"/>
                  </a:lnTo>
                  <a:lnTo>
                    <a:pt x="78" y="148"/>
                  </a:lnTo>
                  <a:lnTo>
                    <a:pt x="58" y="158"/>
                  </a:lnTo>
                  <a:lnTo>
                    <a:pt x="0" y="29"/>
                  </a:lnTo>
                  <a:lnTo>
                    <a:pt x="58" y="1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116" y="20"/>
                  </a:lnTo>
                  <a:lnTo>
                    <a:pt x="116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996" y="158"/>
              <a:ext cx="136" cy="168"/>
            </a:xfrm>
            <a:custGeom>
              <a:avLst/>
              <a:gdLst/>
              <a:ahLst/>
              <a:cxnLst>
                <a:cxn ang="0">
                  <a:pos x="97" y="20"/>
                </a:cxn>
                <a:cxn ang="0">
                  <a:pos x="39" y="40"/>
                </a:cxn>
                <a:cxn ang="0">
                  <a:pos x="39" y="79"/>
                </a:cxn>
                <a:cxn ang="0">
                  <a:pos x="107" y="50"/>
                </a:cxn>
                <a:cxn ang="0">
                  <a:pos x="116" y="79"/>
                </a:cxn>
                <a:cxn ang="0">
                  <a:pos x="49" y="99"/>
                </a:cxn>
                <a:cxn ang="0">
                  <a:pos x="58" y="129"/>
                </a:cxn>
                <a:cxn ang="0">
                  <a:pos x="136" y="109"/>
                </a:cxn>
                <a:cxn ang="0">
                  <a:pos x="136" y="129"/>
                </a:cxn>
                <a:cxn ang="0">
                  <a:pos x="39" y="168"/>
                </a:cxn>
                <a:cxn ang="0">
                  <a:pos x="0" y="30"/>
                </a:cxn>
                <a:cxn ang="0">
                  <a:pos x="97" y="0"/>
                </a:cxn>
                <a:cxn ang="0">
                  <a:pos x="97" y="20"/>
                </a:cxn>
              </a:cxnLst>
              <a:rect l="0" t="0" r="r" b="b"/>
              <a:pathLst>
                <a:path w="136" h="168">
                  <a:moveTo>
                    <a:pt x="97" y="20"/>
                  </a:moveTo>
                  <a:lnTo>
                    <a:pt x="39" y="40"/>
                  </a:lnTo>
                  <a:lnTo>
                    <a:pt x="39" y="79"/>
                  </a:lnTo>
                  <a:lnTo>
                    <a:pt x="107" y="50"/>
                  </a:lnTo>
                  <a:lnTo>
                    <a:pt x="116" y="79"/>
                  </a:lnTo>
                  <a:lnTo>
                    <a:pt x="49" y="99"/>
                  </a:lnTo>
                  <a:lnTo>
                    <a:pt x="58" y="129"/>
                  </a:lnTo>
                  <a:lnTo>
                    <a:pt x="136" y="109"/>
                  </a:lnTo>
                  <a:lnTo>
                    <a:pt x="136" y="129"/>
                  </a:lnTo>
                  <a:lnTo>
                    <a:pt x="39" y="168"/>
                  </a:lnTo>
                  <a:lnTo>
                    <a:pt x="0" y="30"/>
                  </a:lnTo>
                  <a:lnTo>
                    <a:pt x="97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151" y="119"/>
              <a:ext cx="116" cy="158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6" y="29"/>
                </a:cxn>
                <a:cxn ang="0">
                  <a:pos x="68" y="29"/>
                </a:cxn>
                <a:cxn ang="0">
                  <a:pos x="97" y="148"/>
                </a:cxn>
                <a:cxn ang="0">
                  <a:pos x="68" y="158"/>
                </a:cxn>
                <a:cxn ang="0">
                  <a:pos x="48" y="39"/>
                </a:cxn>
                <a:cxn ang="0">
                  <a:pos x="0" y="49"/>
                </a:cxn>
                <a:cxn ang="0">
                  <a:pos x="0" y="20"/>
                </a:cxn>
                <a:cxn ang="0">
                  <a:pos x="107" y="0"/>
                </a:cxn>
              </a:cxnLst>
              <a:rect l="0" t="0" r="r" b="b"/>
              <a:pathLst>
                <a:path w="116" h="158">
                  <a:moveTo>
                    <a:pt x="107" y="0"/>
                  </a:moveTo>
                  <a:lnTo>
                    <a:pt x="116" y="29"/>
                  </a:lnTo>
                  <a:lnTo>
                    <a:pt x="68" y="29"/>
                  </a:lnTo>
                  <a:lnTo>
                    <a:pt x="97" y="148"/>
                  </a:lnTo>
                  <a:lnTo>
                    <a:pt x="68" y="158"/>
                  </a:lnTo>
                  <a:lnTo>
                    <a:pt x="48" y="39"/>
                  </a:lnTo>
                  <a:lnTo>
                    <a:pt x="0" y="49"/>
                  </a:lnTo>
                  <a:lnTo>
                    <a:pt x="0" y="2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277" y="109"/>
              <a:ext cx="126" cy="148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39" y="59"/>
                </a:cxn>
                <a:cxn ang="0">
                  <a:pos x="87" y="59"/>
                </a:cxn>
                <a:cxn ang="0">
                  <a:pos x="87" y="0"/>
                </a:cxn>
                <a:cxn ang="0">
                  <a:pos x="116" y="0"/>
                </a:cxn>
                <a:cxn ang="0">
                  <a:pos x="126" y="138"/>
                </a:cxn>
                <a:cxn ang="0">
                  <a:pos x="97" y="138"/>
                </a:cxn>
                <a:cxn ang="0">
                  <a:pos x="87" y="79"/>
                </a:cxn>
                <a:cxn ang="0">
                  <a:pos x="39" y="79"/>
                </a:cxn>
                <a:cxn ang="0">
                  <a:pos x="39" y="148"/>
                </a:cxn>
                <a:cxn ang="0">
                  <a:pos x="10" y="148"/>
                </a:cxn>
              </a:cxnLst>
              <a:rect l="0" t="0" r="r" b="b"/>
              <a:pathLst>
                <a:path w="126" h="148">
                  <a:moveTo>
                    <a:pt x="10" y="148"/>
                  </a:moveTo>
                  <a:lnTo>
                    <a:pt x="0" y="10"/>
                  </a:lnTo>
                  <a:lnTo>
                    <a:pt x="29" y="0"/>
                  </a:lnTo>
                  <a:lnTo>
                    <a:pt x="3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116" y="0"/>
                  </a:lnTo>
                  <a:lnTo>
                    <a:pt x="126" y="138"/>
                  </a:lnTo>
                  <a:lnTo>
                    <a:pt x="97" y="138"/>
                  </a:lnTo>
                  <a:lnTo>
                    <a:pt x="87" y="79"/>
                  </a:lnTo>
                  <a:lnTo>
                    <a:pt x="39" y="79"/>
                  </a:lnTo>
                  <a:lnTo>
                    <a:pt x="39" y="148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422" y="109"/>
              <a:ext cx="106" cy="138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29" y="30"/>
                </a:cxn>
                <a:cxn ang="0">
                  <a:pos x="29" y="49"/>
                </a:cxn>
                <a:cxn ang="0">
                  <a:pos x="97" y="59"/>
                </a:cxn>
                <a:cxn ang="0">
                  <a:pos x="97" y="79"/>
                </a:cxn>
                <a:cxn ang="0">
                  <a:pos x="29" y="79"/>
                </a:cxn>
                <a:cxn ang="0">
                  <a:pos x="29" y="119"/>
                </a:cxn>
                <a:cxn ang="0">
                  <a:pos x="106" y="119"/>
                </a:cxn>
                <a:cxn ang="0">
                  <a:pos x="106" y="138"/>
                </a:cxn>
                <a:cxn ang="0">
                  <a:pos x="0" y="138"/>
                </a:cxn>
                <a:cxn ang="0">
                  <a:pos x="0" y="0"/>
                </a:cxn>
                <a:cxn ang="0">
                  <a:pos x="106" y="0"/>
                </a:cxn>
                <a:cxn ang="0">
                  <a:pos x="106" y="30"/>
                </a:cxn>
              </a:cxnLst>
              <a:rect l="0" t="0" r="r" b="b"/>
              <a:pathLst>
                <a:path w="106" h="138">
                  <a:moveTo>
                    <a:pt x="106" y="30"/>
                  </a:moveTo>
                  <a:lnTo>
                    <a:pt x="29" y="30"/>
                  </a:lnTo>
                  <a:lnTo>
                    <a:pt x="29" y="49"/>
                  </a:lnTo>
                  <a:lnTo>
                    <a:pt x="97" y="59"/>
                  </a:lnTo>
                  <a:lnTo>
                    <a:pt x="97" y="79"/>
                  </a:lnTo>
                  <a:lnTo>
                    <a:pt x="29" y="79"/>
                  </a:lnTo>
                  <a:lnTo>
                    <a:pt x="29" y="119"/>
                  </a:lnTo>
                  <a:lnTo>
                    <a:pt x="106" y="119"/>
                  </a:lnTo>
                  <a:lnTo>
                    <a:pt x="106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567" y="109"/>
              <a:ext cx="116" cy="1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16" y="20"/>
                </a:cxn>
                <a:cxn ang="0">
                  <a:pos x="106" y="39"/>
                </a:cxn>
                <a:cxn ang="0">
                  <a:pos x="39" y="30"/>
                </a:cxn>
                <a:cxn ang="0">
                  <a:pos x="39" y="59"/>
                </a:cxn>
                <a:cxn ang="0">
                  <a:pos x="97" y="69"/>
                </a:cxn>
                <a:cxn ang="0">
                  <a:pos x="97" y="99"/>
                </a:cxn>
                <a:cxn ang="0">
                  <a:pos x="29" y="89"/>
                </a:cxn>
                <a:cxn ang="0">
                  <a:pos x="29" y="148"/>
                </a:cxn>
                <a:cxn ang="0">
                  <a:pos x="0" y="148"/>
                </a:cxn>
                <a:cxn ang="0">
                  <a:pos x="19" y="0"/>
                </a:cxn>
              </a:cxnLst>
              <a:rect l="0" t="0" r="r" b="b"/>
              <a:pathLst>
                <a:path w="116" h="148">
                  <a:moveTo>
                    <a:pt x="19" y="0"/>
                  </a:moveTo>
                  <a:lnTo>
                    <a:pt x="116" y="20"/>
                  </a:lnTo>
                  <a:lnTo>
                    <a:pt x="106" y="39"/>
                  </a:lnTo>
                  <a:lnTo>
                    <a:pt x="39" y="30"/>
                  </a:lnTo>
                  <a:lnTo>
                    <a:pt x="39" y="59"/>
                  </a:lnTo>
                  <a:lnTo>
                    <a:pt x="97" y="69"/>
                  </a:lnTo>
                  <a:lnTo>
                    <a:pt x="97" y="99"/>
                  </a:lnTo>
                  <a:lnTo>
                    <a:pt x="29" y="89"/>
                  </a:lnTo>
                  <a:lnTo>
                    <a:pt x="29" y="148"/>
                  </a:lnTo>
                  <a:lnTo>
                    <a:pt x="0" y="1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683" y="129"/>
              <a:ext cx="126" cy="1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9" y="10"/>
                </a:cxn>
                <a:cxn ang="0">
                  <a:pos x="29" y="99"/>
                </a:cxn>
                <a:cxn ang="0">
                  <a:pos x="20" y="108"/>
                </a:cxn>
                <a:cxn ang="0">
                  <a:pos x="20" y="108"/>
                </a:cxn>
                <a:cxn ang="0">
                  <a:pos x="29" y="128"/>
                </a:cxn>
                <a:cxn ang="0">
                  <a:pos x="49" y="128"/>
                </a:cxn>
                <a:cxn ang="0">
                  <a:pos x="58" y="128"/>
                </a:cxn>
                <a:cxn ang="0">
                  <a:pos x="68" y="128"/>
                </a:cxn>
                <a:cxn ang="0">
                  <a:pos x="68" y="118"/>
                </a:cxn>
                <a:cxn ang="0">
                  <a:pos x="78" y="108"/>
                </a:cxn>
                <a:cxn ang="0">
                  <a:pos x="97" y="19"/>
                </a:cxn>
                <a:cxn ang="0">
                  <a:pos x="126" y="19"/>
                </a:cxn>
                <a:cxn ang="0">
                  <a:pos x="107" y="108"/>
                </a:cxn>
                <a:cxn ang="0">
                  <a:pos x="97" y="128"/>
                </a:cxn>
                <a:cxn ang="0">
                  <a:pos x="87" y="148"/>
                </a:cxn>
                <a:cxn ang="0">
                  <a:pos x="78" y="148"/>
                </a:cxn>
                <a:cxn ang="0">
                  <a:pos x="68" y="158"/>
                </a:cxn>
                <a:cxn ang="0">
                  <a:pos x="58" y="158"/>
                </a:cxn>
                <a:cxn ang="0">
                  <a:pos x="39" y="158"/>
                </a:cxn>
                <a:cxn ang="0">
                  <a:pos x="20" y="148"/>
                </a:cxn>
                <a:cxn ang="0">
                  <a:pos x="10" y="148"/>
                </a:cxn>
                <a:cxn ang="0">
                  <a:pos x="0" y="128"/>
                </a:cxn>
                <a:cxn ang="0">
                  <a:pos x="0" y="118"/>
                </a:cxn>
                <a:cxn ang="0">
                  <a:pos x="0" y="108"/>
                </a:cxn>
                <a:cxn ang="0">
                  <a:pos x="0" y="89"/>
                </a:cxn>
                <a:cxn ang="0">
                  <a:pos x="10" y="0"/>
                </a:cxn>
              </a:cxnLst>
              <a:rect l="0" t="0" r="r" b="b"/>
              <a:pathLst>
                <a:path w="126" h="158">
                  <a:moveTo>
                    <a:pt x="10" y="0"/>
                  </a:moveTo>
                  <a:lnTo>
                    <a:pt x="49" y="10"/>
                  </a:lnTo>
                  <a:lnTo>
                    <a:pt x="29" y="99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9" y="128"/>
                  </a:lnTo>
                  <a:lnTo>
                    <a:pt x="49" y="128"/>
                  </a:lnTo>
                  <a:lnTo>
                    <a:pt x="58" y="128"/>
                  </a:lnTo>
                  <a:lnTo>
                    <a:pt x="68" y="128"/>
                  </a:lnTo>
                  <a:lnTo>
                    <a:pt x="68" y="118"/>
                  </a:lnTo>
                  <a:lnTo>
                    <a:pt x="78" y="108"/>
                  </a:lnTo>
                  <a:lnTo>
                    <a:pt x="97" y="19"/>
                  </a:lnTo>
                  <a:lnTo>
                    <a:pt x="126" y="19"/>
                  </a:lnTo>
                  <a:lnTo>
                    <a:pt x="107" y="108"/>
                  </a:lnTo>
                  <a:lnTo>
                    <a:pt x="97" y="128"/>
                  </a:lnTo>
                  <a:lnTo>
                    <a:pt x="87" y="148"/>
                  </a:lnTo>
                  <a:lnTo>
                    <a:pt x="78" y="148"/>
                  </a:lnTo>
                  <a:lnTo>
                    <a:pt x="68" y="158"/>
                  </a:lnTo>
                  <a:lnTo>
                    <a:pt x="58" y="158"/>
                  </a:lnTo>
                  <a:lnTo>
                    <a:pt x="39" y="158"/>
                  </a:lnTo>
                  <a:lnTo>
                    <a:pt x="20" y="148"/>
                  </a:lnTo>
                  <a:lnTo>
                    <a:pt x="10" y="14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819" y="158"/>
              <a:ext cx="106" cy="159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96" y="60"/>
                </a:cxn>
                <a:cxn ang="0">
                  <a:pos x="67" y="40"/>
                </a:cxn>
                <a:cxn ang="0">
                  <a:pos x="29" y="159"/>
                </a:cxn>
                <a:cxn ang="0">
                  <a:pos x="0" y="149"/>
                </a:cxn>
                <a:cxn ang="0">
                  <a:pos x="38" y="4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06" y="30"/>
                </a:cxn>
              </a:cxnLst>
              <a:rect l="0" t="0" r="r" b="b"/>
              <a:pathLst>
                <a:path w="106" h="159">
                  <a:moveTo>
                    <a:pt x="106" y="30"/>
                  </a:moveTo>
                  <a:lnTo>
                    <a:pt x="96" y="60"/>
                  </a:lnTo>
                  <a:lnTo>
                    <a:pt x="67" y="40"/>
                  </a:lnTo>
                  <a:lnTo>
                    <a:pt x="29" y="159"/>
                  </a:lnTo>
                  <a:lnTo>
                    <a:pt x="0" y="149"/>
                  </a:lnTo>
                  <a:lnTo>
                    <a:pt x="38" y="4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906" y="198"/>
              <a:ext cx="135" cy="16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10"/>
                </a:cxn>
                <a:cxn ang="0">
                  <a:pos x="29" y="89"/>
                </a:cxn>
                <a:cxn ang="0">
                  <a:pos x="29" y="109"/>
                </a:cxn>
                <a:cxn ang="0">
                  <a:pos x="19" y="109"/>
                </a:cxn>
                <a:cxn ang="0">
                  <a:pos x="29" y="119"/>
                </a:cxn>
                <a:cxn ang="0">
                  <a:pos x="29" y="128"/>
                </a:cxn>
                <a:cxn ang="0">
                  <a:pos x="38" y="128"/>
                </a:cxn>
                <a:cxn ang="0">
                  <a:pos x="38" y="138"/>
                </a:cxn>
                <a:cxn ang="0">
                  <a:pos x="58" y="138"/>
                </a:cxn>
                <a:cxn ang="0">
                  <a:pos x="67" y="128"/>
                </a:cxn>
                <a:cxn ang="0">
                  <a:pos x="67" y="128"/>
                </a:cxn>
                <a:cxn ang="0">
                  <a:pos x="77" y="119"/>
                </a:cxn>
                <a:cxn ang="0">
                  <a:pos x="116" y="39"/>
                </a:cxn>
                <a:cxn ang="0">
                  <a:pos x="135" y="49"/>
                </a:cxn>
                <a:cxn ang="0">
                  <a:pos x="106" y="128"/>
                </a:cxn>
                <a:cxn ang="0">
                  <a:pos x="96" y="148"/>
                </a:cxn>
                <a:cxn ang="0">
                  <a:pos x="87" y="158"/>
                </a:cxn>
                <a:cxn ang="0">
                  <a:pos x="77" y="168"/>
                </a:cxn>
                <a:cxn ang="0">
                  <a:pos x="58" y="168"/>
                </a:cxn>
                <a:cxn ang="0">
                  <a:pos x="48" y="168"/>
                </a:cxn>
                <a:cxn ang="0">
                  <a:pos x="29" y="158"/>
                </a:cxn>
                <a:cxn ang="0">
                  <a:pos x="9" y="148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0" y="119"/>
                </a:cxn>
                <a:cxn ang="0">
                  <a:pos x="0" y="99"/>
                </a:cxn>
                <a:cxn ang="0">
                  <a:pos x="0" y="79"/>
                </a:cxn>
                <a:cxn ang="0">
                  <a:pos x="38" y="0"/>
                </a:cxn>
              </a:cxnLst>
              <a:rect l="0" t="0" r="r" b="b"/>
              <a:pathLst>
                <a:path w="135" h="168">
                  <a:moveTo>
                    <a:pt x="38" y="0"/>
                  </a:moveTo>
                  <a:lnTo>
                    <a:pt x="67" y="10"/>
                  </a:lnTo>
                  <a:lnTo>
                    <a:pt x="29" y="89"/>
                  </a:lnTo>
                  <a:lnTo>
                    <a:pt x="29" y="109"/>
                  </a:lnTo>
                  <a:lnTo>
                    <a:pt x="19" y="109"/>
                  </a:lnTo>
                  <a:lnTo>
                    <a:pt x="29" y="119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38" y="138"/>
                  </a:lnTo>
                  <a:lnTo>
                    <a:pt x="58" y="138"/>
                  </a:lnTo>
                  <a:lnTo>
                    <a:pt x="67" y="128"/>
                  </a:lnTo>
                  <a:lnTo>
                    <a:pt x="67" y="128"/>
                  </a:lnTo>
                  <a:lnTo>
                    <a:pt x="77" y="119"/>
                  </a:lnTo>
                  <a:lnTo>
                    <a:pt x="116" y="39"/>
                  </a:lnTo>
                  <a:lnTo>
                    <a:pt x="135" y="49"/>
                  </a:lnTo>
                  <a:lnTo>
                    <a:pt x="106" y="128"/>
                  </a:lnTo>
                  <a:lnTo>
                    <a:pt x="96" y="148"/>
                  </a:lnTo>
                  <a:lnTo>
                    <a:pt x="87" y="158"/>
                  </a:lnTo>
                  <a:lnTo>
                    <a:pt x="77" y="16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29" y="158"/>
                  </a:lnTo>
                  <a:lnTo>
                    <a:pt x="9" y="14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99"/>
                  </a:lnTo>
                  <a:lnTo>
                    <a:pt x="0" y="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002" y="257"/>
              <a:ext cx="145" cy="188"/>
            </a:xfrm>
            <a:custGeom>
              <a:avLst/>
              <a:gdLst/>
              <a:ahLst/>
              <a:cxnLst>
                <a:cxn ang="0">
                  <a:pos x="126" y="40"/>
                </a:cxn>
                <a:cxn ang="0">
                  <a:pos x="136" y="50"/>
                </a:cxn>
                <a:cxn ang="0">
                  <a:pos x="145" y="50"/>
                </a:cxn>
                <a:cxn ang="0">
                  <a:pos x="145" y="60"/>
                </a:cxn>
                <a:cxn ang="0">
                  <a:pos x="145" y="69"/>
                </a:cxn>
                <a:cxn ang="0">
                  <a:pos x="145" y="6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45" y="109"/>
                </a:cxn>
                <a:cxn ang="0">
                  <a:pos x="126" y="109"/>
                </a:cxn>
                <a:cxn ang="0">
                  <a:pos x="126" y="119"/>
                </a:cxn>
                <a:cxn ang="0">
                  <a:pos x="116" y="109"/>
                </a:cxn>
                <a:cxn ang="0">
                  <a:pos x="116" y="119"/>
                </a:cxn>
                <a:cxn ang="0">
                  <a:pos x="116" y="129"/>
                </a:cxn>
                <a:cxn ang="0">
                  <a:pos x="116" y="139"/>
                </a:cxn>
                <a:cxn ang="0">
                  <a:pos x="116" y="149"/>
                </a:cxn>
                <a:cxn ang="0">
                  <a:pos x="107" y="159"/>
                </a:cxn>
                <a:cxn ang="0">
                  <a:pos x="97" y="168"/>
                </a:cxn>
                <a:cxn ang="0">
                  <a:pos x="97" y="168"/>
                </a:cxn>
                <a:cxn ang="0">
                  <a:pos x="97" y="178"/>
                </a:cxn>
                <a:cxn ang="0">
                  <a:pos x="97" y="178"/>
                </a:cxn>
                <a:cxn ang="0">
                  <a:pos x="97" y="188"/>
                </a:cxn>
                <a:cxn ang="0">
                  <a:pos x="68" y="168"/>
                </a:cxn>
                <a:cxn ang="0">
                  <a:pos x="68" y="159"/>
                </a:cxn>
                <a:cxn ang="0">
                  <a:pos x="78" y="159"/>
                </a:cxn>
                <a:cxn ang="0">
                  <a:pos x="78" y="159"/>
                </a:cxn>
                <a:cxn ang="0">
                  <a:pos x="78" y="149"/>
                </a:cxn>
                <a:cxn ang="0">
                  <a:pos x="87" y="139"/>
                </a:cxn>
                <a:cxn ang="0">
                  <a:pos x="87" y="129"/>
                </a:cxn>
                <a:cxn ang="0">
                  <a:pos x="87" y="119"/>
                </a:cxn>
                <a:cxn ang="0">
                  <a:pos x="87" y="109"/>
                </a:cxn>
                <a:cxn ang="0">
                  <a:pos x="78" y="109"/>
                </a:cxn>
                <a:cxn ang="0">
                  <a:pos x="49" y="89"/>
                </a:cxn>
                <a:cxn ang="0">
                  <a:pos x="29" y="139"/>
                </a:cxn>
                <a:cxn ang="0">
                  <a:pos x="0" y="129"/>
                </a:cxn>
                <a:cxn ang="0">
                  <a:pos x="68" y="0"/>
                </a:cxn>
                <a:cxn ang="0">
                  <a:pos x="126" y="40"/>
                </a:cxn>
              </a:cxnLst>
              <a:rect l="0" t="0" r="r" b="b"/>
              <a:pathLst>
                <a:path w="145" h="188">
                  <a:moveTo>
                    <a:pt x="126" y="40"/>
                  </a:moveTo>
                  <a:lnTo>
                    <a:pt x="136" y="50"/>
                  </a:lnTo>
                  <a:lnTo>
                    <a:pt x="145" y="50"/>
                  </a:lnTo>
                  <a:lnTo>
                    <a:pt x="145" y="60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45" y="109"/>
                  </a:lnTo>
                  <a:lnTo>
                    <a:pt x="126" y="109"/>
                  </a:lnTo>
                  <a:lnTo>
                    <a:pt x="126" y="119"/>
                  </a:lnTo>
                  <a:lnTo>
                    <a:pt x="116" y="109"/>
                  </a:lnTo>
                  <a:lnTo>
                    <a:pt x="116" y="119"/>
                  </a:lnTo>
                  <a:lnTo>
                    <a:pt x="116" y="129"/>
                  </a:lnTo>
                  <a:lnTo>
                    <a:pt x="116" y="139"/>
                  </a:lnTo>
                  <a:lnTo>
                    <a:pt x="116" y="149"/>
                  </a:lnTo>
                  <a:lnTo>
                    <a:pt x="107" y="159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7" y="188"/>
                  </a:lnTo>
                  <a:lnTo>
                    <a:pt x="68" y="168"/>
                  </a:lnTo>
                  <a:lnTo>
                    <a:pt x="68" y="159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49"/>
                  </a:lnTo>
                  <a:lnTo>
                    <a:pt x="87" y="139"/>
                  </a:lnTo>
                  <a:lnTo>
                    <a:pt x="87" y="129"/>
                  </a:lnTo>
                  <a:lnTo>
                    <a:pt x="87" y="119"/>
                  </a:lnTo>
                  <a:lnTo>
                    <a:pt x="87" y="109"/>
                  </a:lnTo>
                  <a:lnTo>
                    <a:pt x="78" y="109"/>
                  </a:lnTo>
                  <a:lnTo>
                    <a:pt x="49" y="89"/>
                  </a:lnTo>
                  <a:lnTo>
                    <a:pt x="29" y="139"/>
                  </a:lnTo>
                  <a:lnTo>
                    <a:pt x="0" y="129"/>
                  </a:lnTo>
                  <a:lnTo>
                    <a:pt x="68" y="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109" y="326"/>
              <a:ext cx="155" cy="179"/>
            </a:xfrm>
            <a:custGeom>
              <a:avLst/>
              <a:gdLst/>
              <a:ahLst/>
              <a:cxnLst>
                <a:cxn ang="0">
                  <a:pos x="145" y="90"/>
                </a:cxn>
                <a:cxn ang="0">
                  <a:pos x="87" y="40"/>
                </a:cxn>
                <a:cxn ang="0">
                  <a:pos x="68" y="70"/>
                </a:cxn>
                <a:cxn ang="0">
                  <a:pos x="126" y="109"/>
                </a:cxn>
                <a:cxn ang="0">
                  <a:pos x="106" y="129"/>
                </a:cxn>
                <a:cxn ang="0">
                  <a:pos x="58" y="90"/>
                </a:cxn>
                <a:cxn ang="0">
                  <a:pos x="38" y="119"/>
                </a:cxn>
                <a:cxn ang="0">
                  <a:pos x="97" y="159"/>
                </a:cxn>
                <a:cxn ang="0">
                  <a:pos x="77" y="179"/>
                </a:cxn>
                <a:cxn ang="0">
                  <a:pos x="0" y="119"/>
                </a:cxn>
                <a:cxn ang="0">
                  <a:pos x="77" y="0"/>
                </a:cxn>
                <a:cxn ang="0">
                  <a:pos x="155" y="70"/>
                </a:cxn>
                <a:cxn ang="0">
                  <a:pos x="145" y="90"/>
                </a:cxn>
              </a:cxnLst>
              <a:rect l="0" t="0" r="r" b="b"/>
              <a:pathLst>
                <a:path w="155" h="179">
                  <a:moveTo>
                    <a:pt x="145" y="90"/>
                  </a:moveTo>
                  <a:lnTo>
                    <a:pt x="87" y="40"/>
                  </a:lnTo>
                  <a:lnTo>
                    <a:pt x="68" y="70"/>
                  </a:lnTo>
                  <a:lnTo>
                    <a:pt x="126" y="109"/>
                  </a:lnTo>
                  <a:lnTo>
                    <a:pt x="106" y="129"/>
                  </a:lnTo>
                  <a:lnTo>
                    <a:pt x="58" y="90"/>
                  </a:lnTo>
                  <a:lnTo>
                    <a:pt x="38" y="119"/>
                  </a:lnTo>
                  <a:lnTo>
                    <a:pt x="97" y="159"/>
                  </a:lnTo>
                  <a:lnTo>
                    <a:pt x="77" y="179"/>
                  </a:lnTo>
                  <a:lnTo>
                    <a:pt x="0" y="119"/>
                  </a:lnTo>
                  <a:lnTo>
                    <a:pt x="77" y="0"/>
                  </a:lnTo>
                  <a:lnTo>
                    <a:pt x="155" y="70"/>
                  </a:lnTo>
                  <a:lnTo>
                    <a:pt x="145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254" y="455"/>
              <a:ext cx="135" cy="148"/>
            </a:xfrm>
            <a:custGeom>
              <a:avLst/>
              <a:gdLst/>
              <a:ahLst/>
              <a:cxnLst>
                <a:cxn ang="0">
                  <a:pos x="116" y="119"/>
                </a:cxn>
                <a:cxn ang="0">
                  <a:pos x="97" y="129"/>
                </a:cxn>
                <a:cxn ang="0">
                  <a:pos x="87" y="139"/>
                </a:cxn>
                <a:cxn ang="0">
                  <a:pos x="77" y="148"/>
                </a:cxn>
                <a:cxn ang="0">
                  <a:pos x="58" y="148"/>
                </a:cxn>
                <a:cxn ang="0">
                  <a:pos x="48" y="148"/>
                </a:cxn>
                <a:cxn ang="0">
                  <a:pos x="39" y="148"/>
                </a:cxn>
                <a:cxn ang="0">
                  <a:pos x="29" y="139"/>
                </a:cxn>
                <a:cxn ang="0">
                  <a:pos x="19" y="129"/>
                </a:cxn>
                <a:cxn ang="0">
                  <a:pos x="10" y="119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0" y="8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10" y="40"/>
                </a:cxn>
                <a:cxn ang="0">
                  <a:pos x="19" y="30"/>
                </a:cxn>
                <a:cxn ang="0">
                  <a:pos x="29" y="10"/>
                </a:cxn>
                <a:cxn ang="0">
                  <a:pos x="48" y="1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0"/>
                </a:cxn>
                <a:cxn ang="0">
                  <a:pos x="106" y="10"/>
                </a:cxn>
                <a:cxn ang="0">
                  <a:pos x="116" y="20"/>
                </a:cxn>
                <a:cxn ang="0">
                  <a:pos x="126" y="30"/>
                </a:cxn>
                <a:cxn ang="0">
                  <a:pos x="135" y="40"/>
                </a:cxn>
                <a:cxn ang="0">
                  <a:pos x="135" y="50"/>
                </a:cxn>
                <a:cxn ang="0">
                  <a:pos x="135" y="59"/>
                </a:cxn>
                <a:cxn ang="0">
                  <a:pos x="135" y="79"/>
                </a:cxn>
                <a:cxn ang="0">
                  <a:pos x="135" y="89"/>
                </a:cxn>
                <a:cxn ang="0">
                  <a:pos x="126" y="109"/>
                </a:cxn>
                <a:cxn ang="0">
                  <a:pos x="116" y="119"/>
                </a:cxn>
              </a:cxnLst>
              <a:rect l="0" t="0" r="r" b="b"/>
              <a:pathLst>
                <a:path w="135" h="148">
                  <a:moveTo>
                    <a:pt x="116" y="119"/>
                  </a:moveTo>
                  <a:lnTo>
                    <a:pt x="97" y="129"/>
                  </a:lnTo>
                  <a:lnTo>
                    <a:pt x="87" y="139"/>
                  </a:lnTo>
                  <a:lnTo>
                    <a:pt x="77" y="148"/>
                  </a:lnTo>
                  <a:lnTo>
                    <a:pt x="58" y="148"/>
                  </a:lnTo>
                  <a:lnTo>
                    <a:pt x="48" y="148"/>
                  </a:lnTo>
                  <a:lnTo>
                    <a:pt x="39" y="148"/>
                  </a:lnTo>
                  <a:lnTo>
                    <a:pt x="29" y="139"/>
                  </a:lnTo>
                  <a:lnTo>
                    <a:pt x="19" y="129"/>
                  </a:lnTo>
                  <a:lnTo>
                    <a:pt x="10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10" y="40"/>
                  </a:lnTo>
                  <a:lnTo>
                    <a:pt x="19" y="30"/>
                  </a:lnTo>
                  <a:lnTo>
                    <a:pt x="29" y="10"/>
                  </a:lnTo>
                  <a:lnTo>
                    <a:pt x="48" y="1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7" y="10"/>
                  </a:lnTo>
                  <a:lnTo>
                    <a:pt x="106" y="10"/>
                  </a:lnTo>
                  <a:lnTo>
                    <a:pt x="116" y="20"/>
                  </a:lnTo>
                  <a:lnTo>
                    <a:pt x="126" y="30"/>
                  </a:lnTo>
                  <a:lnTo>
                    <a:pt x="135" y="40"/>
                  </a:lnTo>
                  <a:lnTo>
                    <a:pt x="135" y="50"/>
                  </a:lnTo>
                  <a:lnTo>
                    <a:pt x="135" y="59"/>
                  </a:lnTo>
                  <a:lnTo>
                    <a:pt x="135" y="79"/>
                  </a:lnTo>
                  <a:lnTo>
                    <a:pt x="135" y="89"/>
                  </a:lnTo>
                  <a:lnTo>
                    <a:pt x="126" y="109"/>
                  </a:lnTo>
                  <a:lnTo>
                    <a:pt x="116" y="1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331" y="544"/>
              <a:ext cx="165" cy="119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65" y="79"/>
                </a:cxn>
                <a:cxn ang="0">
                  <a:pos x="145" y="89"/>
                </a:cxn>
                <a:cxn ang="0">
                  <a:pos x="107" y="40"/>
                </a:cxn>
                <a:cxn ang="0">
                  <a:pos x="78" y="59"/>
                </a:cxn>
                <a:cxn ang="0">
                  <a:pos x="116" y="109"/>
                </a:cxn>
                <a:cxn ang="0">
                  <a:pos x="107" y="119"/>
                </a:cxn>
                <a:cxn ang="0">
                  <a:pos x="58" y="79"/>
                </a:cxn>
                <a:cxn ang="0">
                  <a:pos x="20" y="119"/>
                </a:cxn>
                <a:cxn ang="0">
                  <a:pos x="0" y="89"/>
                </a:cxn>
                <a:cxn ang="0">
                  <a:pos x="107" y="0"/>
                </a:cxn>
              </a:cxnLst>
              <a:rect l="0" t="0" r="r" b="b"/>
              <a:pathLst>
                <a:path w="165" h="119">
                  <a:moveTo>
                    <a:pt x="107" y="0"/>
                  </a:moveTo>
                  <a:lnTo>
                    <a:pt x="165" y="79"/>
                  </a:lnTo>
                  <a:lnTo>
                    <a:pt x="145" y="89"/>
                  </a:lnTo>
                  <a:lnTo>
                    <a:pt x="107" y="40"/>
                  </a:lnTo>
                  <a:lnTo>
                    <a:pt x="78" y="59"/>
                  </a:lnTo>
                  <a:lnTo>
                    <a:pt x="116" y="109"/>
                  </a:lnTo>
                  <a:lnTo>
                    <a:pt x="107" y="119"/>
                  </a:lnTo>
                  <a:lnTo>
                    <a:pt x="58" y="79"/>
                  </a:lnTo>
                  <a:lnTo>
                    <a:pt x="20" y="119"/>
                  </a:lnTo>
                  <a:lnTo>
                    <a:pt x="0" y="8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438" y="663"/>
              <a:ext cx="154" cy="138"/>
            </a:xfrm>
            <a:custGeom>
              <a:avLst/>
              <a:gdLst/>
              <a:ahLst/>
              <a:cxnLst>
                <a:cxn ang="0">
                  <a:pos x="154" y="89"/>
                </a:cxn>
                <a:cxn ang="0">
                  <a:pos x="135" y="109"/>
                </a:cxn>
                <a:cxn ang="0">
                  <a:pos x="116" y="69"/>
                </a:cxn>
                <a:cxn ang="0">
                  <a:pos x="19" y="138"/>
                </a:cxn>
                <a:cxn ang="0">
                  <a:pos x="0" y="119"/>
                </a:cxn>
                <a:cxn ang="0">
                  <a:pos x="96" y="49"/>
                </a:cxn>
                <a:cxn ang="0">
                  <a:pos x="67" y="20"/>
                </a:cxn>
                <a:cxn ang="0">
                  <a:pos x="96" y="0"/>
                </a:cxn>
                <a:cxn ang="0">
                  <a:pos x="154" y="89"/>
                </a:cxn>
              </a:cxnLst>
              <a:rect l="0" t="0" r="r" b="b"/>
              <a:pathLst>
                <a:path w="154" h="138">
                  <a:moveTo>
                    <a:pt x="154" y="89"/>
                  </a:moveTo>
                  <a:lnTo>
                    <a:pt x="135" y="109"/>
                  </a:lnTo>
                  <a:lnTo>
                    <a:pt x="116" y="69"/>
                  </a:lnTo>
                  <a:lnTo>
                    <a:pt x="19" y="138"/>
                  </a:lnTo>
                  <a:lnTo>
                    <a:pt x="0" y="119"/>
                  </a:lnTo>
                  <a:lnTo>
                    <a:pt x="96" y="49"/>
                  </a:lnTo>
                  <a:lnTo>
                    <a:pt x="67" y="20"/>
                  </a:lnTo>
                  <a:lnTo>
                    <a:pt x="96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486" y="772"/>
              <a:ext cx="174" cy="16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6" y="0"/>
                </a:cxn>
                <a:cxn ang="0">
                  <a:pos x="126" y="19"/>
                </a:cxn>
                <a:cxn ang="0">
                  <a:pos x="87" y="49"/>
                </a:cxn>
                <a:cxn ang="0">
                  <a:pos x="106" y="99"/>
                </a:cxn>
                <a:cxn ang="0">
                  <a:pos x="155" y="69"/>
                </a:cxn>
                <a:cxn ang="0">
                  <a:pos x="174" y="99"/>
                </a:cxn>
                <a:cxn ang="0">
                  <a:pos x="48" y="168"/>
                </a:cxn>
                <a:cxn ang="0">
                  <a:pos x="39" y="138"/>
                </a:cxn>
                <a:cxn ang="0">
                  <a:pos x="87" y="109"/>
                </a:cxn>
                <a:cxn ang="0">
                  <a:pos x="58" y="59"/>
                </a:cxn>
                <a:cxn ang="0">
                  <a:pos x="10" y="89"/>
                </a:cxn>
                <a:cxn ang="0">
                  <a:pos x="0" y="59"/>
                </a:cxn>
              </a:cxnLst>
              <a:rect l="0" t="0" r="r" b="b"/>
              <a:pathLst>
                <a:path w="174" h="168">
                  <a:moveTo>
                    <a:pt x="0" y="59"/>
                  </a:moveTo>
                  <a:lnTo>
                    <a:pt x="116" y="0"/>
                  </a:lnTo>
                  <a:lnTo>
                    <a:pt x="126" y="19"/>
                  </a:lnTo>
                  <a:lnTo>
                    <a:pt x="87" y="49"/>
                  </a:lnTo>
                  <a:lnTo>
                    <a:pt x="106" y="99"/>
                  </a:lnTo>
                  <a:lnTo>
                    <a:pt x="155" y="69"/>
                  </a:lnTo>
                  <a:lnTo>
                    <a:pt x="174" y="99"/>
                  </a:lnTo>
                  <a:lnTo>
                    <a:pt x="48" y="168"/>
                  </a:lnTo>
                  <a:lnTo>
                    <a:pt x="39" y="138"/>
                  </a:lnTo>
                  <a:lnTo>
                    <a:pt x="87" y="109"/>
                  </a:lnTo>
                  <a:lnTo>
                    <a:pt x="58" y="59"/>
                  </a:lnTo>
                  <a:lnTo>
                    <a:pt x="10" y="8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44" y="890"/>
              <a:ext cx="165" cy="159"/>
            </a:xfrm>
            <a:custGeom>
              <a:avLst/>
              <a:gdLst/>
              <a:ahLst/>
              <a:cxnLst>
                <a:cxn ang="0">
                  <a:pos x="145" y="109"/>
                </a:cxn>
                <a:cxn ang="0">
                  <a:pos x="116" y="40"/>
                </a:cxn>
                <a:cxn ang="0">
                  <a:pos x="87" y="50"/>
                </a:cxn>
                <a:cxn ang="0">
                  <a:pos x="116" y="119"/>
                </a:cxn>
                <a:cxn ang="0">
                  <a:pos x="87" y="119"/>
                </a:cxn>
                <a:cxn ang="0">
                  <a:pos x="68" y="60"/>
                </a:cxn>
                <a:cxn ang="0">
                  <a:pos x="29" y="80"/>
                </a:cxn>
                <a:cxn ang="0">
                  <a:pos x="68" y="149"/>
                </a:cxn>
                <a:cxn ang="0">
                  <a:pos x="39" y="159"/>
                </a:cxn>
                <a:cxn ang="0">
                  <a:pos x="0" y="60"/>
                </a:cxn>
                <a:cxn ang="0">
                  <a:pos x="126" y="0"/>
                </a:cxn>
                <a:cxn ang="0">
                  <a:pos x="165" y="99"/>
                </a:cxn>
                <a:cxn ang="0">
                  <a:pos x="145" y="109"/>
                </a:cxn>
              </a:cxnLst>
              <a:rect l="0" t="0" r="r" b="b"/>
              <a:pathLst>
                <a:path w="165" h="159">
                  <a:moveTo>
                    <a:pt x="145" y="109"/>
                  </a:moveTo>
                  <a:lnTo>
                    <a:pt x="116" y="40"/>
                  </a:lnTo>
                  <a:lnTo>
                    <a:pt x="87" y="50"/>
                  </a:lnTo>
                  <a:lnTo>
                    <a:pt x="116" y="119"/>
                  </a:lnTo>
                  <a:lnTo>
                    <a:pt x="87" y="119"/>
                  </a:lnTo>
                  <a:lnTo>
                    <a:pt x="68" y="60"/>
                  </a:lnTo>
                  <a:lnTo>
                    <a:pt x="29" y="80"/>
                  </a:lnTo>
                  <a:lnTo>
                    <a:pt x="68" y="149"/>
                  </a:lnTo>
                  <a:lnTo>
                    <a:pt x="39" y="159"/>
                  </a:lnTo>
                  <a:lnTo>
                    <a:pt x="0" y="60"/>
                  </a:lnTo>
                  <a:lnTo>
                    <a:pt x="126" y="0"/>
                  </a:lnTo>
                  <a:lnTo>
                    <a:pt x="165" y="99"/>
                  </a:lnTo>
                  <a:lnTo>
                    <a:pt x="145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92" y="1078"/>
              <a:ext cx="155" cy="139"/>
            </a:xfrm>
            <a:custGeom>
              <a:avLst/>
              <a:gdLst/>
              <a:ahLst/>
              <a:cxnLst>
                <a:cxn ang="0">
                  <a:pos x="155" y="20"/>
                </a:cxn>
                <a:cxn ang="0">
                  <a:pos x="155" y="50"/>
                </a:cxn>
                <a:cxn ang="0">
                  <a:pos x="39" y="139"/>
                </a:cxn>
                <a:cxn ang="0">
                  <a:pos x="29" y="109"/>
                </a:cxn>
                <a:cxn ang="0">
                  <a:pos x="58" y="89"/>
                </a:cxn>
                <a:cxn ang="0">
                  <a:pos x="39" y="40"/>
                </a:cxn>
                <a:cxn ang="0">
                  <a:pos x="10" y="40"/>
                </a:cxn>
                <a:cxn ang="0">
                  <a:pos x="0" y="0"/>
                </a:cxn>
                <a:cxn ang="0">
                  <a:pos x="155" y="20"/>
                </a:cxn>
              </a:cxnLst>
              <a:rect l="0" t="0" r="r" b="b"/>
              <a:pathLst>
                <a:path w="155" h="139">
                  <a:moveTo>
                    <a:pt x="155" y="20"/>
                  </a:moveTo>
                  <a:lnTo>
                    <a:pt x="155" y="50"/>
                  </a:lnTo>
                  <a:lnTo>
                    <a:pt x="39" y="139"/>
                  </a:lnTo>
                  <a:lnTo>
                    <a:pt x="29" y="109"/>
                  </a:lnTo>
                  <a:lnTo>
                    <a:pt x="58" y="89"/>
                  </a:lnTo>
                  <a:lnTo>
                    <a:pt x="39" y="40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155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631" y="1197"/>
              <a:ext cx="145" cy="139"/>
            </a:xfrm>
            <a:custGeom>
              <a:avLst/>
              <a:gdLst/>
              <a:ahLst/>
              <a:cxnLst>
                <a:cxn ang="0">
                  <a:pos x="145" y="6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36" y="109"/>
                </a:cxn>
                <a:cxn ang="0">
                  <a:pos x="136" y="109"/>
                </a:cxn>
                <a:cxn ang="0">
                  <a:pos x="126" y="119"/>
                </a:cxn>
                <a:cxn ang="0">
                  <a:pos x="116" y="119"/>
                </a:cxn>
                <a:cxn ang="0">
                  <a:pos x="116" y="119"/>
                </a:cxn>
                <a:cxn ang="0">
                  <a:pos x="107" y="119"/>
                </a:cxn>
                <a:cxn ang="0">
                  <a:pos x="97" y="119"/>
                </a:cxn>
                <a:cxn ang="0">
                  <a:pos x="87" y="109"/>
                </a:cxn>
                <a:cxn ang="0">
                  <a:pos x="78" y="109"/>
                </a:cxn>
                <a:cxn ang="0">
                  <a:pos x="78" y="109"/>
                </a:cxn>
                <a:cxn ang="0">
                  <a:pos x="68" y="119"/>
                </a:cxn>
                <a:cxn ang="0">
                  <a:pos x="58" y="129"/>
                </a:cxn>
                <a:cxn ang="0">
                  <a:pos x="49" y="129"/>
                </a:cxn>
                <a:cxn ang="0">
                  <a:pos x="39" y="129"/>
                </a:cxn>
                <a:cxn ang="0">
                  <a:pos x="29" y="129"/>
                </a:cxn>
                <a:cxn ang="0">
                  <a:pos x="29" y="129"/>
                </a:cxn>
                <a:cxn ang="0">
                  <a:pos x="19" y="139"/>
                </a:cxn>
                <a:cxn ang="0">
                  <a:pos x="19" y="139"/>
                </a:cxn>
                <a:cxn ang="0">
                  <a:pos x="19" y="139"/>
                </a:cxn>
                <a:cxn ang="0">
                  <a:pos x="10" y="109"/>
                </a:cxn>
                <a:cxn ang="0">
                  <a:pos x="19" y="109"/>
                </a:cxn>
                <a:cxn ang="0">
                  <a:pos x="19" y="109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49" y="99"/>
                </a:cxn>
                <a:cxn ang="0">
                  <a:pos x="58" y="9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58" y="69"/>
                </a:cxn>
                <a:cxn ang="0">
                  <a:pos x="58" y="40"/>
                </a:cxn>
                <a:cxn ang="0">
                  <a:pos x="0" y="50"/>
                </a:cxn>
                <a:cxn ang="0">
                  <a:pos x="0" y="20"/>
                </a:cxn>
                <a:cxn ang="0">
                  <a:pos x="136" y="0"/>
                </a:cxn>
                <a:cxn ang="0">
                  <a:pos x="145" y="69"/>
                </a:cxn>
              </a:cxnLst>
              <a:rect l="0" t="0" r="r" b="b"/>
              <a:pathLst>
                <a:path w="145" h="139">
                  <a:moveTo>
                    <a:pt x="145" y="69"/>
                  </a:move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36" y="109"/>
                  </a:lnTo>
                  <a:lnTo>
                    <a:pt x="136" y="109"/>
                  </a:lnTo>
                  <a:lnTo>
                    <a:pt x="126" y="119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07" y="119"/>
                  </a:lnTo>
                  <a:lnTo>
                    <a:pt x="97" y="119"/>
                  </a:lnTo>
                  <a:lnTo>
                    <a:pt x="87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68" y="119"/>
                  </a:lnTo>
                  <a:lnTo>
                    <a:pt x="58" y="129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0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49" y="99"/>
                  </a:lnTo>
                  <a:lnTo>
                    <a:pt x="58" y="9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69"/>
                  </a:lnTo>
                  <a:lnTo>
                    <a:pt x="58" y="40"/>
                  </a:lnTo>
                  <a:lnTo>
                    <a:pt x="0" y="50"/>
                  </a:lnTo>
                  <a:lnTo>
                    <a:pt x="0" y="20"/>
                  </a:lnTo>
                  <a:lnTo>
                    <a:pt x="136" y="0"/>
                  </a:lnTo>
                  <a:lnTo>
                    <a:pt x="145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650" y="1336"/>
              <a:ext cx="146" cy="138"/>
            </a:xfrm>
            <a:custGeom>
              <a:avLst/>
              <a:gdLst/>
              <a:ahLst/>
              <a:cxnLst>
                <a:cxn ang="0">
                  <a:pos x="146" y="89"/>
                </a:cxn>
                <a:cxn ang="0">
                  <a:pos x="146" y="138"/>
                </a:cxn>
                <a:cxn ang="0">
                  <a:pos x="10" y="138"/>
                </a:cxn>
                <a:cxn ang="0">
                  <a:pos x="10" y="108"/>
                </a:cxn>
                <a:cxn ang="0">
                  <a:pos x="97" y="108"/>
                </a:cxn>
                <a:cxn ang="0">
                  <a:pos x="107" y="108"/>
                </a:cxn>
                <a:cxn ang="0">
                  <a:pos x="117" y="108"/>
                </a:cxn>
                <a:cxn ang="0">
                  <a:pos x="117" y="108"/>
                </a:cxn>
                <a:cxn ang="0">
                  <a:pos x="126" y="108"/>
                </a:cxn>
                <a:cxn ang="0">
                  <a:pos x="10" y="89"/>
                </a:cxn>
                <a:cxn ang="0">
                  <a:pos x="0" y="59"/>
                </a:cxn>
                <a:cxn ang="0">
                  <a:pos x="117" y="19"/>
                </a:cxn>
                <a:cxn ang="0">
                  <a:pos x="117" y="19"/>
                </a:cxn>
                <a:cxn ang="0">
                  <a:pos x="107" y="29"/>
                </a:cxn>
                <a:cxn ang="0">
                  <a:pos x="97" y="29"/>
                </a:cxn>
                <a:cxn ang="0">
                  <a:pos x="97" y="29"/>
                </a:cxn>
                <a:cxn ang="0">
                  <a:pos x="0" y="29"/>
                </a:cxn>
                <a:cxn ang="0">
                  <a:pos x="0" y="9"/>
                </a:cxn>
                <a:cxn ang="0">
                  <a:pos x="136" y="0"/>
                </a:cxn>
                <a:cxn ang="0">
                  <a:pos x="146" y="39"/>
                </a:cxn>
                <a:cxn ang="0">
                  <a:pos x="39" y="79"/>
                </a:cxn>
                <a:cxn ang="0">
                  <a:pos x="146" y="89"/>
                </a:cxn>
              </a:cxnLst>
              <a:rect l="0" t="0" r="r" b="b"/>
              <a:pathLst>
                <a:path w="146" h="138">
                  <a:moveTo>
                    <a:pt x="146" y="89"/>
                  </a:moveTo>
                  <a:lnTo>
                    <a:pt x="146" y="138"/>
                  </a:lnTo>
                  <a:lnTo>
                    <a:pt x="10" y="138"/>
                  </a:lnTo>
                  <a:lnTo>
                    <a:pt x="10" y="108"/>
                  </a:lnTo>
                  <a:lnTo>
                    <a:pt x="97" y="108"/>
                  </a:lnTo>
                  <a:lnTo>
                    <a:pt x="107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6" y="108"/>
                  </a:lnTo>
                  <a:lnTo>
                    <a:pt x="10" y="89"/>
                  </a:lnTo>
                  <a:lnTo>
                    <a:pt x="0" y="5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07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0" y="29"/>
                  </a:lnTo>
                  <a:lnTo>
                    <a:pt x="0" y="9"/>
                  </a:lnTo>
                  <a:lnTo>
                    <a:pt x="136" y="0"/>
                  </a:lnTo>
                  <a:lnTo>
                    <a:pt x="146" y="39"/>
                  </a:lnTo>
                  <a:lnTo>
                    <a:pt x="39" y="79"/>
                  </a:lnTo>
                  <a:lnTo>
                    <a:pt x="146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650" y="1484"/>
              <a:ext cx="146" cy="129"/>
            </a:xfrm>
            <a:custGeom>
              <a:avLst/>
              <a:gdLst/>
              <a:ahLst/>
              <a:cxnLst>
                <a:cxn ang="0">
                  <a:pos x="146" y="99"/>
                </a:cxn>
                <a:cxn ang="0">
                  <a:pos x="136" y="129"/>
                </a:cxn>
                <a:cxn ang="0">
                  <a:pos x="59" y="79"/>
                </a:cxn>
                <a:cxn ang="0">
                  <a:pos x="0" y="79"/>
                </a:cxn>
                <a:cxn ang="0">
                  <a:pos x="10" y="49"/>
                </a:cxn>
                <a:cxn ang="0">
                  <a:pos x="59" y="49"/>
                </a:cxn>
                <a:cxn ang="0">
                  <a:pos x="146" y="0"/>
                </a:cxn>
                <a:cxn ang="0">
                  <a:pos x="146" y="40"/>
                </a:cxn>
                <a:cxn ang="0">
                  <a:pos x="78" y="69"/>
                </a:cxn>
                <a:cxn ang="0">
                  <a:pos x="146" y="99"/>
                </a:cxn>
              </a:cxnLst>
              <a:rect l="0" t="0" r="r" b="b"/>
              <a:pathLst>
                <a:path w="146" h="129">
                  <a:moveTo>
                    <a:pt x="146" y="99"/>
                  </a:moveTo>
                  <a:lnTo>
                    <a:pt x="136" y="129"/>
                  </a:lnTo>
                  <a:lnTo>
                    <a:pt x="59" y="79"/>
                  </a:lnTo>
                  <a:lnTo>
                    <a:pt x="0" y="79"/>
                  </a:lnTo>
                  <a:lnTo>
                    <a:pt x="10" y="49"/>
                  </a:lnTo>
                  <a:lnTo>
                    <a:pt x="59" y="49"/>
                  </a:lnTo>
                  <a:lnTo>
                    <a:pt x="146" y="0"/>
                  </a:lnTo>
                  <a:lnTo>
                    <a:pt x="146" y="40"/>
                  </a:lnTo>
                  <a:lnTo>
                    <a:pt x="78" y="69"/>
                  </a:lnTo>
                  <a:lnTo>
                    <a:pt x="146" y="9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612" y="1652"/>
              <a:ext cx="193" cy="19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6" y="79"/>
                </a:cxn>
                <a:cxn ang="0">
                  <a:pos x="193" y="79"/>
                </a:cxn>
                <a:cxn ang="0">
                  <a:pos x="126" y="119"/>
                </a:cxn>
                <a:cxn ang="0">
                  <a:pos x="145" y="198"/>
                </a:cxn>
                <a:cxn ang="0">
                  <a:pos x="87" y="149"/>
                </a:cxn>
                <a:cxn ang="0">
                  <a:pos x="29" y="188"/>
                </a:cxn>
                <a:cxn ang="0">
                  <a:pos x="58" y="109"/>
                </a:cxn>
                <a:cxn ang="0">
                  <a:pos x="0" y="60"/>
                </a:cxn>
                <a:cxn ang="0">
                  <a:pos x="77" y="69"/>
                </a:cxn>
                <a:cxn ang="0">
                  <a:pos x="97" y="0"/>
                </a:cxn>
              </a:cxnLst>
              <a:rect l="0" t="0" r="r" b="b"/>
              <a:pathLst>
                <a:path w="193" h="198">
                  <a:moveTo>
                    <a:pt x="97" y="0"/>
                  </a:moveTo>
                  <a:lnTo>
                    <a:pt x="116" y="79"/>
                  </a:lnTo>
                  <a:lnTo>
                    <a:pt x="193" y="79"/>
                  </a:lnTo>
                  <a:lnTo>
                    <a:pt x="126" y="119"/>
                  </a:lnTo>
                  <a:lnTo>
                    <a:pt x="145" y="198"/>
                  </a:lnTo>
                  <a:lnTo>
                    <a:pt x="87" y="149"/>
                  </a:lnTo>
                  <a:lnTo>
                    <a:pt x="29" y="188"/>
                  </a:lnTo>
                  <a:lnTo>
                    <a:pt x="58" y="109"/>
                  </a:lnTo>
                  <a:lnTo>
                    <a:pt x="0" y="60"/>
                  </a:lnTo>
                  <a:lnTo>
                    <a:pt x="77" y="6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06" y="1652"/>
              <a:ext cx="194" cy="19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68" y="79"/>
                </a:cxn>
                <a:cxn ang="0">
                  <a:pos x="0" y="79"/>
                </a:cxn>
                <a:cxn ang="0">
                  <a:pos x="68" y="119"/>
                </a:cxn>
                <a:cxn ang="0">
                  <a:pos x="49" y="198"/>
                </a:cxn>
                <a:cxn ang="0">
                  <a:pos x="107" y="149"/>
                </a:cxn>
                <a:cxn ang="0">
                  <a:pos x="165" y="188"/>
                </a:cxn>
                <a:cxn ang="0">
                  <a:pos x="136" y="109"/>
                </a:cxn>
                <a:cxn ang="0">
                  <a:pos x="194" y="60"/>
                </a:cxn>
                <a:cxn ang="0">
                  <a:pos x="116" y="69"/>
                </a:cxn>
                <a:cxn ang="0">
                  <a:pos x="87" y="0"/>
                </a:cxn>
              </a:cxnLst>
              <a:rect l="0" t="0" r="r" b="b"/>
              <a:pathLst>
                <a:path w="194" h="198">
                  <a:moveTo>
                    <a:pt x="87" y="0"/>
                  </a:moveTo>
                  <a:lnTo>
                    <a:pt x="68" y="79"/>
                  </a:lnTo>
                  <a:lnTo>
                    <a:pt x="0" y="79"/>
                  </a:lnTo>
                  <a:lnTo>
                    <a:pt x="68" y="119"/>
                  </a:lnTo>
                  <a:lnTo>
                    <a:pt x="49" y="198"/>
                  </a:lnTo>
                  <a:lnTo>
                    <a:pt x="107" y="149"/>
                  </a:lnTo>
                  <a:lnTo>
                    <a:pt x="165" y="188"/>
                  </a:lnTo>
                  <a:lnTo>
                    <a:pt x="136" y="109"/>
                  </a:lnTo>
                  <a:lnTo>
                    <a:pt x="194" y="60"/>
                  </a:lnTo>
                  <a:lnTo>
                    <a:pt x="116" y="6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258" y="2711"/>
              <a:ext cx="58" cy="13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9" y="20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48" y="138"/>
                </a:cxn>
                <a:cxn ang="0">
                  <a:pos x="9" y="138"/>
                </a:cxn>
                <a:cxn ang="0">
                  <a:pos x="29" y="39"/>
                </a:cxn>
                <a:cxn ang="0">
                  <a:pos x="0" y="39"/>
                </a:cxn>
              </a:cxnLst>
              <a:rect l="0" t="0" r="r" b="b"/>
              <a:pathLst>
                <a:path w="58" h="138">
                  <a:moveTo>
                    <a:pt x="0" y="39"/>
                  </a:moveTo>
                  <a:lnTo>
                    <a:pt x="0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48" y="138"/>
                  </a:lnTo>
                  <a:lnTo>
                    <a:pt x="9" y="138"/>
                  </a:lnTo>
                  <a:lnTo>
                    <a:pt x="29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345" y="2721"/>
              <a:ext cx="96" cy="13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29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77" y="10"/>
                </a:cxn>
                <a:cxn ang="0">
                  <a:pos x="87" y="29"/>
                </a:cxn>
                <a:cxn ang="0">
                  <a:pos x="96" y="49"/>
                </a:cxn>
                <a:cxn ang="0">
                  <a:pos x="96" y="69"/>
                </a:cxn>
                <a:cxn ang="0">
                  <a:pos x="96" y="89"/>
                </a:cxn>
                <a:cxn ang="0">
                  <a:pos x="87" y="108"/>
                </a:cxn>
                <a:cxn ang="0">
                  <a:pos x="77" y="118"/>
                </a:cxn>
                <a:cxn ang="0">
                  <a:pos x="67" y="138"/>
                </a:cxn>
                <a:cxn ang="0">
                  <a:pos x="58" y="138"/>
                </a:cxn>
                <a:cxn ang="0">
                  <a:pos x="38" y="138"/>
                </a:cxn>
                <a:cxn ang="0">
                  <a:pos x="29" y="138"/>
                </a:cxn>
                <a:cxn ang="0">
                  <a:pos x="9" y="128"/>
                </a:cxn>
                <a:cxn ang="0">
                  <a:pos x="9" y="118"/>
                </a:cxn>
                <a:cxn ang="0">
                  <a:pos x="0" y="99"/>
                </a:cxn>
                <a:cxn ang="0">
                  <a:pos x="29" y="99"/>
                </a:cxn>
                <a:cxn ang="0">
                  <a:pos x="29" y="108"/>
                </a:cxn>
                <a:cxn ang="0">
                  <a:pos x="29" y="118"/>
                </a:cxn>
                <a:cxn ang="0">
                  <a:pos x="38" y="118"/>
                </a:cxn>
                <a:cxn ang="0">
                  <a:pos x="48" y="118"/>
                </a:cxn>
                <a:cxn ang="0">
                  <a:pos x="58" y="118"/>
                </a:cxn>
                <a:cxn ang="0">
                  <a:pos x="58" y="99"/>
                </a:cxn>
                <a:cxn ang="0">
                  <a:pos x="67" y="99"/>
                </a:cxn>
                <a:cxn ang="0">
                  <a:pos x="67" y="7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48" y="89"/>
                </a:cxn>
                <a:cxn ang="0">
                  <a:pos x="38" y="89"/>
                </a:cxn>
                <a:cxn ang="0">
                  <a:pos x="29" y="8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49"/>
                </a:cxn>
              </a:cxnLst>
              <a:rect l="0" t="0" r="r" b="b"/>
              <a:pathLst>
                <a:path w="96" h="138">
                  <a:moveTo>
                    <a:pt x="0" y="49"/>
                  </a:moveTo>
                  <a:lnTo>
                    <a:pt x="0" y="29"/>
                  </a:lnTo>
                  <a:lnTo>
                    <a:pt x="9" y="1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77" y="10"/>
                  </a:lnTo>
                  <a:lnTo>
                    <a:pt x="87" y="29"/>
                  </a:lnTo>
                  <a:lnTo>
                    <a:pt x="96" y="49"/>
                  </a:lnTo>
                  <a:lnTo>
                    <a:pt x="96" y="69"/>
                  </a:lnTo>
                  <a:lnTo>
                    <a:pt x="96" y="89"/>
                  </a:lnTo>
                  <a:lnTo>
                    <a:pt x="87" y="108"/>
                  </a:lnTo>
                  <a:lnTo>
                    <a:pt x="77" y="118"/>
                  </a:lnTo>
                  <a:lnTo>
                    <a:pt x="6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29" y="138"/>
                  </a:lnTo>
                  <a:lnTo>
                    <a:pt x="9" y="128"/>
                  </a:lnTo>
                  <a:lnTo>
                    <a:pt x="9" y="118"/>
                  </a:lnTo>
                  <a:lnTo>
                    <a:pt x="0" y="99"/>
                  </a:lnTo>
                  <a:lnTo>
                    <a:pt x="29" y="99"/>
                  </a:lnTo>
                  <a:lnTo>
                    <a:pt x="29" y="108"/>
                  </a:lnTo>
                  <a:lnTo>
                    <a:pt x="29" y="118"/>
                  </a:lnTo>
                  <a:lnTo>
                    <a:pt x="38" y="118"/>
                  </a:lnTo>
                  <a:lnTo>
                    <a:pt x="48" y="118"/>
                  </a:lnTo>
                  <a:lnTo>
                    <a:pt x="58" y="118"/>
                  </a:lnTo>
                  <a:lnTo>
                    <a:pt x="58" y="99"/>
                  </a:lnTo>
                  <a:lnTo>
                    <a:pt x="67" y="99"/>
                  </a:lnTo>
                  <a:lnTo>
                    <a:pt x="67" y="7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48" y="89"/>
                  </a:lnTo>
                  <a:lnTo>
                    <a:pt x="38" y="89"/>
                  </a:lnTo>
                  <a:lnTo>
                    <a:pt x="29" y="8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470" y="2721"/>
              <a:ext cx="87" cy="138"/>
            </a:xfrm>
            <a:custGeom>
              <a:avLst/>
              <a:gdLst/>
              <a:ahLst/>
              <a:cxnLst>
                <a:cxn ang="0">
                  <a:pos x="20" y="99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39" y="118"/>
                </a:cxn>
                <a:cxn ang="0">
                  <a:pos x="49" y="118"/>
                </a:cxn>
                <a:cxn ang="0">
                  <a:pos x="58" y="118"/>
                </a:cxn>
                <a:cxn ang="0">
                  <a:pos x="58" y="108"/>
                </a:cxn>
                <a:cxn ang="0">
                  <a:pos x="58" y="9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  <a:cxn ang="0">
                  <a:pos x="49" y="69"/>
                </a:cxn>
                <a:cxn ang="0">
                  <a:pos x="39" y="59"/>
                </a:cxn>
                <a:cxn ang="0">
                  <a:pos x="39" y="69"/>
                </a:cxn>
                <a:cxn ang="0">
                  <a:pos x="39" y="69"/>
                </a:cxn>
                <a:cxn ang="0">
                  <a:pos x="29" y="69"/>
                </a:cxn>
                <a:cxn ang="0">
                  <a:pos x="20" y="79"/>
                </a:cxn>
                <a:cxn ang="0">
                  <a:pos x="0" y="79"/>
                </a:cxn>
                <a:cxn ang="0">
                  <a:pos x="10" y="0"/>
                </a:cxn>
                <a:cxn ang="0">
                  <a:pos x="78" y="0"/>
                </a:cxn>
                <a:cxn ang="0">
                  <a:pos x="78" y="19"/>
                </a:cxn>
                <a:cxn ang="0">
                  <a:pos x="20" y="19"/>
                </a:cxn>
                <a:cxn ang="0">
                  <a:pos x="20" y="49"/>
                </a:cxn>
                <a:cxn ang="0">
                  <a:pos x="29" y="49"/>
                </a:cxn>
                <a:cxn ang="0">
                  <a:pos x="29" y="49"/>
                </a:cxn>
                <a:cxn ang="0">
                  <a:pos x="39" y="49"/>
                </a:cxn>
                <a:cxn ang="0">
                  <a:pos x="49" y="49"/>
                </a:cxn>
                <a:cxn ang="0">
                  <a:pos x="58" y="49"/>
                </a:cxn>
                <a:cxn ang="0">
                  <a:pos x="78" y="49"/>
                </a:cxn>
                <a:cxn ang="0">
                  <a:pos x="87" y="69"/>
                </a:cxn>
                <a:cxn ang="0">
                  <a:pos x="87" y="89"/>
                </a:cxn>
                <a:cxn ang="0">
                  <a:pos x="87" y="108"/>
                </a:cxn>
                <a:cxn ang="0">
                  <a:pos x="78" y="118"/>
                </a:cxn>
                <a:cxn ang="0">
                  <a:pos x="68" y="138"/>
                </a:cxn>
                <a:cxn ang="0">
                  <a:pos x="49" y="138"/>
                </a:cxn>
                <a:cxn ang="0">
                  <a:pos x="29" y="138"/>
                </a:cxn>
                <a:cxn ang="0">
                  <a:pos x="10" y="128"/>
                </a:cxn>
                <a:cxn ang="0">
                  <a:pos x="0" y="118"/>
                </a:cxn>
                <a:cxn ang="0">
                  <a:pos x="0" y="99"/>
                </a:cxn>
                <a:cxn ang="0">
                  <a:pos x="20" y="99"/>
                </a:cxn>
              </a:cxnLst>
              <a:rect l="0" t="0" r="r" b="b"/>
              <a:pathLst>
                <a:path w="87" h="138">
                  <a:moveTo>
                    <a:pt x="20" y="99"/>
                  </a:moveTo>
                  <a:lnTo>
                    <a:pt x="29" y="108"/>
                  </a:lnTo>
                  <a:lnTo>
                    <a:pt x="29" y="108"/>
                  </a:lnTo>
                  <a:lnTo>
                    <a:pt x="39" y="118"/>
                  </a:lnTo>
                  <a:lnTo>
                    <a:pt x="49" y="118"/>
                  </a:lnTo>
                  <a:lnTo>
                    <a:pt x="58" y="118"/>
                  </a:lnTo>
                  <a:lnTo>
                    <a:pt x="58" y="108"/>
                  </a:lnTo>
                  <a:lnTo>
                    <a:pt x="58" y="9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lnTo>
                    <a:pt x="49" y="69"/>
                  </a:lnTo>
                  <a:lnTo>
                    <a:pt x="39" y="5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29" y="6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78" y="0"/>
                  </a:lnTo>
                  <a:lnTo>
                    <a:pt x="78" y="19"/>
                  </a:lnTo>
                  <a:lnTo>
                    <a:pt x="20" y="19"/>
                  </a:lnTo>
                  <a:lnTo>
                    <a:pt x="20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9" y="49"/>
                  </a:lnTo>
                  <a:lnTo>
                    <a:pt x="49" y="49"/>
                  </a:lnTo>
                  <a:lnTo>
                    <a:pt x="58" y="49"/>
                  </a:lnTo>
                  <a:lnTo>
                    <a:pt x="78" y="49"/>
                  </a:lnTo>
                  <a:lnTo>
                    <a:pt x="87" y="69"/>
                  </a:lnTo>
                  <a:lnTo>
                    <a:pt x="87" y="89"/>
                  </a:lnTo>
                  <a:lnTo>
                    <a:pt x="87" y="108"/>
                  </a:lnTo>
                  <a:lnTo>
                    <a:pt x="78" y="118"/>
                  </a:lnTo>
                  <a:lnTo>
                    <a:pt x="68" y="138"/>
                  </a:lnTo>
                  <a:lnTo>
                    <a:pt x="49" y="138"/>
                  </a:lnTo>
                  <a:lnTo>
                    <a:pt x="29" y="138"/>
                  </a:lnTo>
                  <a:lnTo>
                    <a:pt x="10" y="128"/>
                  </a:lnTo>
                  <a:lnTo>
                    <a:pt x="0" y="118"/>
                  </a:lnTo>
                  <a:lnTo>
                    <a:pt x="0" y="99"/>
                  </a:lnTo>
                  <a:lnTo>
                    <a:pt x="20" y="9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567" y="2711"/>
              <a:ext cx="77" cy="138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0" y="29"/>
                </a:cxn>
                <a:cxn ang="0">
                  <a:pos x="10" y="20"/>
                </a:cxn>
                <a:cxn ang="0">
                  <a:pos x="19" y="20"/>
                </a:cxn>
                <a:cxn ang="0">
                  <a:pos x="29" y="20"/>
                </a:cxn>
                <a:cxn ang="0">
                  <a:pos x="29" y="10"/>
                </a:cxn>
                <a:cxn ang="0">
                  <a:pos x="39" y="10"/>
                </a:cxn>
                <a:cxn ang="0">
                  <a:pos x="39" y="1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77" y="138"/>
                </a:cxn>
                <a:cxn ang="0">
                  <a:pos x="48" y="138"/>
                </a:cxn>
                <a:cxn ang="0">
                  <a:pos x="39" y="39"/>
                </a:cxn>
                <a:cxn ang="0">
                  <a:pos x="10" y="49"/>
                </a:cxn>
              </a:cxnLst>
              <a:rect l="0" t="0" r="r" b="b"/>
              <a:pathLst>
                <a:path w="77" h="138">
                  <a:moveTo>
                    <a:pt x="10" y="49"/>
                  </a:moveTo>
                  <a:lnTo>
                    <a:pt x="0" y="29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77" y="138"/>
                  </a:lnTo>
                  <a:lnTo>
                    <a:pt x="48" y="138"/>
                  </a:lnTo>
                  <a:lnTo>
                    <a:pt x="39" y="3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374" y="2740"/>
              <a:ext cx="38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19" y="50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38" y="30"/>
                </a:cxn>
                <a:cxn ang="0">
                  <a:pos x="38" y="10"/>
                </a:cxn>
                <a:cxn ang="0">
                  <a:pos x="29" y="1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9" y="50"/>
                </a:cxn>
                <a:cxn ang="0">
                  <a:pos x="19" y="50"/>
                </a:cxn>
              </a:cxnLst>
              <a:rect l="0" t="0" r="r" b="b"/>
              <a:pathLst>
                <a:path w="38" h="50">
                  <a:moveTo>
                    <a:pt x="19" y="50"/>
                  </a:moveTo>
                  <a:lnTo>
                    <a:pt x="19" y="5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8" y="30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9" y="5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822" y="307"/>
              <a:ext cx="39" cy="59"/>
            </a:xfrm>
            <a:custGeom>
              <a:avLst/>
              <a:gdLst/>
              <a:ahLst/>
              <a:cxnLst>
                <a:cxn ang="0">
                  <a:pos x="10" y="59"/>
                </a:cxn>
                <a:cxn ang="0">
                  <a:pos x="39" y="39"/>
                </a:cxn>
                <a:cxn ang="0">
                  <a:pos x="0" y="0"/>
                </a:cxn>
                <a:cxn ang="0">
                  <a:pos x="10" y="59"/>
                </a:cxn>
              </a:cxnLst>
              <a:rect l="0" t="0" r="r" b="b"/>
              <a:pathLst>
                <a:path w="39" h="59">
                  <a:moveTo>
                    <a:pt x="10" y="5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919" y="237"/>
              <a:ext cx="48" cy="50"/>
            </a:xfrm>
            <a:custGeom>
              <a:avLst/>
              <a:gdLst/>
              <a:ahLst/>
              <a:cxnLst>
                <a:cxn ang="0">
                  <a:pos x="48" y="1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0"/>
                </a:cxn>
                <a:cxn ang="0">
                  <a:pos x="10" y="50"/>
                </a:cxn>
                <a:cxn ang="0">
                  <a:pos x="39" y="40"/>
                </a:cxn>
                <a:cxn ang="0">
                  <a:pos x="48" y="40"/>
                </a:cxn>
                <a:cxn ang="0">
                  <a:pos x="48" y="30"/>
                </a:cxn>
                <a:cxn ang="0">
                  <a:pos x="48" y="20"/>
                </a:cxn>
                <a:cxn ang="0">
                  <a:pos x="48" y="10"/>
                </a:cxn>
              </a:cxnLst>
              <a:rect l="0" t="0" r="r" b="b"/>
              <a:pathLst>
                <a:path w="48" h="50">
                  <a:moveTo>
                    <a:pt x="48" y="10"/>
                  </a:moveTo>
                  <a:lnTo>
                    <a:pt x="48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0"/>
                  </a:lnTo>
                  <a:lnTo>
                    <a:pt x="10" y="50"/>
                  </a:lnTo>
                  <a:lnTo>
                    <a:pt x="39" y="40"/>
                  </a:lnTo>
                  <a:lnTo>
                    <a:pt x="48" y="40"/>
                  </a:lnTo>
                  <a:lnTo>
                    <a:pt x="48" y="30"/>
                  </a:lnTo>
                  <a:lnTo>
                    <a:pt x="48" y="2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060" y="297"/>
              <a:ext cx="68" cy="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9"/>
                </a:cxn>
                <a:cxn ang="0">
                  <a:pos x="29" y="49"/>
                </a:cxn>
                <a:cxn ang="0">
                  <a:pos x="39" y="49"/>
                </a:cxn>
                <a:cxn ang="0">
                  <a:pos x="49" y="59"/>
                </a:cxn>
                <a:cxn ang="0">
                  <a:pos x="58" y="49"/>
                </a:cxn>
                <a:cxn ang="0">
                  <a:pos x="58" y="39"/>
                </a:cxn>
                <a:cxn ang="0">
                  <a:pos x="68" y="29"/>
                </a:cxn>
                <a:cxn ang="0">
                  <a:pos x="58" y="29"/>
                </a:cxn>
                <a:cxn ang="0">
                  <a:pos x="58" y="20"/>
                </a:cxn>
                <a:cxn ang="0">
                  <a:pos x="49" y="10"/>
                </a:cxn>
                <a:cxn ang="0">
                  <a:pos x="20" y="0"/>
                </a:cxn>
              </a:cxnLst>
              <a:rect l="0" t="0" r="r" b="b"/>
              <a:pathLst>
                <a:path w="68" h="59">
                  <a:moveTo>
                    <a:pt x="20" y="0"/>
                  </a:moveTo>
                  <a:lnTo>
                    <a:pt x="0" y="29"/>
                  </a:lnTo>
                  <a:lnTo>
                    <a:pt x="29" y="49"/>
                  </a:lnTo>
                  <a:lnTo>
                    <a:pt x="39" y="49"/>
                  </a:lnTo>
                  <a:lnTo>
                    <a:pt x="49" y="59"/>
                  </a:lnTo>
                  <a:lnTo>
                    <a:pt x="58" y="49"/>
                  </a:lnTo>
                  <a:lnTo>
                    <a:pt x="58" y="39"/>
                  </a:lnTo>
                  <a:lnTo>
                    <a:pt x="68" y="29"/>
                  </a:lnTo>
                  <a:lnTo>
                    <a:pt x="58" y="29"/>
                  </a:lnTo>
                  <a:lnTo>
                    <a:pt x="58" y="20"/>
                  </a:lnTo>
                  <a:lnTo>
                    <a:pt x="49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273" y="485"/>
              <a:ext cx="87" cy="8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58" y="89"/>
                </a:cxn>
                <a:cxn ang="0">
                  <a:pos x="78" y="69"/>
                </a:cxn>
                <a:cxn ang="0">
                  <a:pos x="87" y="59"/>
                </a:cxn>
                <a:cxn ang="0">
                  <a:pos x="87" y="29"/>
                </a:cxn>
                <a:cxn ang="0">
                  <a:pos x="87" y="20"/>
                </a:cxn>
                <a:cxn ang="0">
                  <a:pos x="78" y="10"/>
                </a:cxn>
                <a:cxn ang="0">
                  <a:pos x="68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0" y="20"/>
                </a:cxn>
                <a:cxn ang="0">
                  <a:pos x="10" y="29"/>
                </a:cxn>
                <a:cxn ang="0">
                  <a:pos x="0" y="59"/>
                </a:cxn>
                <a:cxn ang="0">
                  <a:pos x="10" y="69"/>
                </a:cxn>
                <a:cxn ang="0">
                  <a:pos x="10" y="79"/>
                </a:cxn>
              </a:cxnLst>
              <a:rect l="0" t="0" r="r" b="b"/>
              <a:pathLst>
                <a:path w="87" h="89">
                  <a:moveTo>
                    <a:pt x="10" y="79"/>
                  </a:moveTo>
                  <a:lnTo>
                    <a:pt x="29" y="89"/>
                  </a:lnTo>
                  <a:lnTo>
                    <a:pt x="39" y="89"/>
                  </a:lnTo>
                  <a:lnTo>
                    <a:pt x="58" y="89"/>
                  </a:lnTo>
                  <a:lnTo>
                    <a:pt x="78" y="69"/>
                  </a:lnTo>
                  <a:lnTo>
                    <a:pt x="87" y="59"/>
                  </a:lnTo>
                  <a:lnTo>
                    <a:pt x="87" y="29"/>
                  </a:lnTo>
                  <a:lnTo>
                    <a:pt x="87" y="20"/>
                  </a:lnTo>
                  <a:lnTo>
                    <a:pt x="78" y="10"/>
                  </a:lnTo>
                  <a:lnTo>
                    <a:pt x="68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59"/>
                  </a:lnTo>
                  <a:lnTo>
                    <a:pt x="10" y="69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660" y="1118"/>
              <a:ext cx="49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"/>
                </a:cxn>
                <a:cxn ang="0">
                  <a:pos x="49" y="0"/>
                </a:cxn>
                <a:cxn ang="0">
                  <a:pos x="0" y="0"/>
                </a:cxn>
              </a:cxnLst>
              <a:rect l="0" t="0" r="r" b="b"/>
              <a:pathLst>
                <a:path w="49" h="40">
                  <a:moveTo>
                    <a:pt x="0" y="0"/>
                  </a:moveTo>
                  <a:lnTo>
                    <a:pt x="10" y="40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709" y="1227"/>
              <a:ext cx="38" cy="5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10"/>
                </a:cxn>
                <a:cxn ang="0">
                  <a:pos x="0" y="39"/>
                </a:cxn>
                <a:cxn ang="0">
                  <a:pos x="9" y="49"/>
                </a:cxn>
                <a:cxn ang="0">
                  <a:pos x="9" y="59"/>
                </a:cxn>
                <a:cxn ang="0">
                  <a:pos x="19" y="59"/>
                </a:cxn>
                <a:cxn ang="0">
                  <a:pos x="29" y="59"/>
                </a:cxn>
                <a:cxn ang="0">
                  <a:pos x="38" y="59"/>
                </a:cxn>
                <a:cxn ang="0">
                  <a:pos x="38" y="49"/>
                </a:cxn>
                <a:cxn ang="0">
                  <a:pos x="38" y="39"/>
                </a:cxn>
                <a:cxn ang="0">
                  <a:pos x="38" y="39"/>
                </a:cxn>
                <a:cxn ang="0">
                  <a:pos x="38" y="0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lnTo>
                    <a:pt x="0" y="10"/>
                  </a:lnTo>
                  <a:lnTo>
                    <a:pt x="0" y="39"/>
                  </a:lnTo>
                  <a:lnTo>
                    <a:pt x="9" y="49"/>
                  </a:lnTo>
                  <a:lnTo>
                    <a:pt x="9" y="59"/>
                  </a:lnTo>
                  <a:lnTo>
                    <a:pt x="19" y="59"/>
                  </a:lnTo>
                  <a:lnTo>
                    <a:pt x="29" y="59"/>
                  </a:lnTo>
                  <a:lnTo>
                    <a:pt x="38" y="59"/>
                  </a:lnTo>
                  <a:lnTo>
                    <a:pt x="38" y="4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55" y="574"/>
              <a:ext cx="87" cy="89"/>
            </a:xfrm>
            <a:custGeom>
              <a:avLst/>
              <a:gdLst/>
              <a:ahLst/>
              <a:cxnLst>
                <a:cxn ang="0">
                  <a:pos x="77" y="79"/>
                </a:cxn>
                <a:cxn ang="0">
                  <a:pos x="87" y="69"/>
                </a:cxn>
                <a:cxn ang="0">
                  <a:pos x="87" y="49"/>
                </a:cxn>
                <a:cxn ang="0">
                  <a:pos x="87" y="29"/>
                </a:cxn>
                <a:cxn ang="0">
                  <a:pos x="67" y="20"/>
                </a:cxn>
                <a:cxn ang="0">
                  <a:pos x="58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9" y="10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58" y="89"/>
                </a:cxn>
                <a:cxn ang="0">
                  <a:pos x="67" y="89"/>
                </a:cxn>
                <a:cxn ang="0">
                  <a:pos x="77" y="79"/>
                </a:cxn>
              </a:cxnLst>
              <a:rect l="0" t="0" r="r" b="b"/>
              <a:pathLst>
                <a:path w="87" h="89">
                  <a:moveTo>
                    <a:pt x="77" y="79"/>
                  </a:moveTo>
                  <a:lnTo>
                    <a:pt x="87" y="69"/>
                  </a:lnTo>
                  <a:lnTo>
                    <a:pt x="87" y="49"/>
                  </a:lnTo>
                  <a:lnTo>
                    <a:pt x="87" y="29"/>
                  </a:lnTo>
                  <a:lnTo>
                    <a:pt x="67" y="20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9" y="1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58" y="89"/>
                  </a:lnTo>
                  <a:lnTo>
                    <a:pt x="67" y="89"/>
                  </a:lnTo>
                  <a:lnTo>
                    <a:pt x="7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745" y="1791"/>
              <a:ext cx="174" cy="11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5" y="0"/>
                </a:cxn>
                <a:cxn ang="0">
                  <a:pos x="174" y="49"/>
                </a:cxn>
                <a:cxn ang="0">
                  <a:pos x="29" y="118"/>
                </a:cxn>
                <a:cxn ang="0">
                  <a:pos x="19" y="79"/>
                </a:cxn>
                <a:cxn ang="0">
                  <a:pos x="58" y="59"/>
                </a:cxn>
                <a:cxn ang="0">
                  <a:pos x="48" y="39"/>
                </a:cxn>
                <a:cxn ang="0">
                  <a:pos x="10" y="49"/>
                </a:cxn>
                <a:cxn ang="0">
                  <a:pos x="0" y="19"/>
                </a:cxn>
              </a:cxnLst>
              <a:rect l="0" t="0" r="r" b="b"/>
              <a:pathLst>
                <a:path w="174" h="118">
                  <a:moveTo>
                    <a:pt x="0" y="19"/>
                  </a:moveTo>
                  <a:lnTo>
                    <a:pt x="155" y="0"/>
                  </a:lnTo>
                  <a:lnTo>
                    <a:pt x="174" y="49"/>
                  </a:lnTo>
                  <a:lnTo>
                    <a:pt x="29" y="118"/>
                  </a:lnTo>
                  <a:lnTo>
                    <a:pt x="19" y="79"/>
                  </a:lnTo>
                  <a:lnTo>
                    <a:pt x="58" y="59"/>
                  </a:lnTo>
                  <a:lnTo>
                    <a:pt x="48" y="39"/>
                  </a:lnTo>
                  <a:lnTo>
                    <a:pt x="10" y="4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774" y="1880"/>
              <a:ext cx="174" cy="128"/>
            </a:xfrm>
            <a:custGeom>
              <a:avLst/>
              <a:gdLst/>
              <a:ahLst/>
              <a:cxnLst>
                <a:cxn ang="0">
                  <a:pos x="77" y="59"/>
                </a:cxn>
                <a:cxn ang="0">
                  <a:pos x="10" y="69"/>
                </a:cxn>
                <a:cxn ang="0">
                  <a:pos x="0" y="39"/>
                </a:cxn>
                <a:cxn ang="0">
                  <a:pos x="155" y="0"/>
                </a:cxn>
                <a:cxn ang="0">
                  <a:pos x="164" y="29"/>
                </a:cxn>
                <a:cxn ang="0">
                  <a:pos x="164" y="49"/>
                </a:cxn>
                <a:cxn ang="0">
                  <a:pos x="174" y="59"/>
                </a:cxn>
                <a:cxn ang="0">
                  <a:pos x="174" y="69"/>
                </a:cxn>
                <a:cxn ang="0">
                  <a:pos x="164" y="79"/>
                </a:cxn>
                <a:cxn ang="0">
                  <a:pos x="164" y="89"/>
                </a:cxn>
                <a:cxn ang="0">
                  <a:pos x="155" y="89"/>
                </a:cxn>
                <a:cxn ang="0">
                  <a:pos x="145" y="99"/>
                </a:cxn>
                <a:cxn ang="0">
                  <a:pos x="145" y="99"/>
                </a:cxn>
                <a:cxn ang="0">
                  <a:pos x="126" y="99"/>
                </a:cxn>
                <a:cxn ang="0">
                  <a:pos x="116" y="99"/>
                </a:cxn>
                <a:cxn ang="0">
                  <a:pos x="106" y="89"/>
                </a:cxn>
                <a:cxn ang="0">
                  <a:pos x="97" y="79"/>
                </a:cxn>
                <a:cxn ang="0">
                  <a:pos x="97" y="99"/>
                </a:cxn>
                <a:cxn ang="0">
                  <a:pos x="97" y="99"/>
                </a:cxn>
                <a:cxn ang="0">
                  <a:pos x="87" y="109"/>
                </a:cxn>
                <a:cxn ang="0">
                  <a:pos x="77" y="118"/>
                </a:cxn>
                <a:cxn ang="0">
                  <a:pos x="48" y="118"/>
                </a:cxn>
                <a:cxn ang="0">
                  <a:pos x="39" y="128"/>
                </a:cxn>
                <a:cxn ang="0">
                  <a:pos x="29" y="128"/>
                </a:cxn>
                <a:cxn ang="0">
                  <a:pos x="19" y="99"/>
                </a:cxn>
                <a:cxn ang="0">
                  <a:pos x="29" y="99"/>
                </a:cxn>
                <a:cxn ang="0">
                  <a:pos x="39" y="89"/>
                </a:cxn>
                <a:cxn ang="0">
                  <a:pos x="68" y="79"/>
                </a:cxn>
                <a:cxn ang="0">
                  <a:pos x="77" y="79"/>
                </a:cxn>
                <a:cxn ang="0">
                  <a:pos x="77" y="79"/>
                </a:cxn>
                <a:cxn ang="0">
                  <a:pos x="87" y="69"/>
                </a:cxn>
                <a:cxn ang="0">
                  <a:pos x="77" y="59"/>
                </a:cxn>
              </a:cxnLst>
              <a:rect l="0" t="0" r="r" b="b"/>
              <a:pathLst>
                <a:path w="174" h="128">
                  <a:moveTo>
                    <a:pt x="77" y="59"/>
                  </a:moveTo>
                  <a:lnTo>
                    <a:pt x="10" y="69"/>
                  </a:lnTo>
                  <a:lnTo>
                    <a:pt x="0" y="39"/>
                  </a:lnTo>
                  <a:lnTo>
                    <a:pt x="155" y="0"/>
                  </a:lnTo>
                  <a:lnTo>
                    <a:pt x="164" y="29"/>
                  </a:lnTo>
                  <a:lnTo>
                    <a:pt x="164" y="49"/>
                  </a:lnTo>
                  <a:lnTo>
                    <a:pt x="174" y="59"/>
                  </a:lnTo>
                  <a:lnTo>
                    <a:pt x="174" y="69"/>
                  </a:lnTo>
                  <a:lnTo>
                    <a:pt x="164" y="79"/>
                  </a:lnTo>
                  <a:lnTo>
                    <a:pt x="164" y="89"/>
                  </a:lnTo>
                  <a:lnTo>
                    <a:pt x="155" y="89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26" y="99"/>
                  </a:lnTo>
                  <a:lnTo>
                    <a:pt x="116" y="99"/>
                  </a:lnTo>
                  <a:lnTo>
                    <a:pt x="106" y="89"/>
                  </a:lnTo>
                  <a:lnTo>
                    <a:pt x="97" y="7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87" y="109"/>
                  </a:lnTo>
                  <a:lnTo>
                    <a:pt x="77" y="118"/>
                  </a:lnTo>
                  <a:lnTo>
                    <a:pt x="48" y="118"/>
                  </a:lnTo>
                  <a:lnTo>
                    <a:pt x="39" y="128"/>
                  </a:lnTo>
                  <a:lnTo>
                    <a:pt x="29" y="128"/>
                  </a:lnTo>
                  <a:lnTo>
                    <a:pt x="19" y="99"/>
                  </a:lnTo>
                  <a:lnTo>
                    <a:pt x="29" y="99"/>
                  </a:lnTo>
                  <a:lnTo>
                    <a:pt x="39" y="89"/>
                  </a:lnTo>
                  <a:lnTo>
                    <a:pt x="68" y="79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87" y="6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803" y="1979"/>
              <a:ext cx="193" cy="188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0" y="79"/>
                </a:cxn>
                <a:cxn ang="0">
                  <a:pos x="0" y="49"/>
                </a:cxn>
                <a:cxn ang="0">
                  <a:pos x="145" y="0"/>
                </a:cxn>
                <a:cxn ang="0">
                  <a:pos x="164" y="49"/>
                </a:cxn>
                <a:cxn ang="0">
                  <a:pos x="68" y="99"/>
                </a:cxn>
                <a:cxn ang="0">
                  <a:pos x="174" y="79"/>
                </a:cxn>
                <a:cxn ang="0">
                  <a:pos x="193" y="138"/>
                </a:cxn>
                <a:cxn ang="0">
                  <a:pos x="48" y="188"/>
                </a:cxn>
                <a:cxn ang="0">
                  <a:pos x="39" y="158"/>
                </a:cxn>
                <a:cxn ang="0">
                  <a:pos x="155" y="108"/>
                </a:cxn>
                <a:cxn ang="0">
                  <a:pos x="29" y="138"/>
                </a:cxn>
                <a:cxn ang="0">
                  <a:pos x="19" y="99"/>
                </a:cxn>
                <a:cxn ang="0">
                  <a:pos x="135" y="39"/>
                </a:cxn>
              </a:cxnLst>
              <a:rect l="0" t="0" r="r" b="b"/>
              <a:pathLst>
                <a:path w="193" h="188">
                  <a:moveTo>
                    <a:pt x="135" y="39"/>
                  </a:moveTo>
                  <a:lnTo>
                    <a:pt x="10" y="79"/>
                  </a:lnTo>
                  <a:lnTo>
                    <a:pt x="0" y="49"/>
                  </a:lnTo>
                  <a:lnTo>
                    <a:pt x="145" y="0"/>
                  </a:lnTo>
                  <a:lnTo>
                    <a:pt x="164" y="49"/>
                  </a:lnTo>
                  <a:lnTo>
                    <a:pt x="68" y="99"/>
                  </a:lnTo>
                  <a:lnTo>
                    <a:pt x="174" y="79"/>
                  </a:lnTo>
                  <a:lnTo>
                    <a:pt x="193" y="138"/>
                  </a:lnTo>
                  <a:lnTo>
                    <a:pt x="48" y="188"/>
                  </a:lnTo>
                  <a:lnTo>
                    <a:pt x="39" y="158"/>
                  </a:lnTo>
                  <a:lnTo>
                    <a:pt x="155" y="108"/>
                  </a:lnTo>
                  <a:lnTo>
                    <a:pt x="29" y="138"/>
                  </a:lnTo>
                  <a:lnTo>
                    <a:pt x="19" y="99"/>
                  </a:lnTo>
                  <a:lnTo>
                    <a:pt x="13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880" y="2117"/>
              <a:ext cx="165" cy="139"/>
            </a:xfrm>
            <a:custGeom>
              <a:avLst/>
              <a:gdLst/>
              <a:ahLst/>
              <a:cxnLst>
                <a:cxn ang="0">
                  <a:pos x="20" y="139"/>
                </a:cxn>
                <a:cxn ang="0">
                  <a:pos x="0" y="109"/>
                </a:cxn>
                <a:cxn ang="0">
                  <a:pos x="49" y="79"/>
                </a:cxn>
                <a:cxn ang="0">
                  <a:pos x="116" y="0"/>
                </a:cxn>
                <a:cxn ang="0">
                  <a:pos x="136" y="30"/>
                </a:cxn>
                <a:cxn ang="0">
                  <a:pos x="97" y="69"/>
                </a:cxn>
                <a:cxn ang="0">
                  <a:pos x="155" y="50"/>
                </a:cxn>
                <a:cxn ang="0">
                  <a:pos x="165" y="89"/>
                </a:cxn>
                <a:cxn ang="0">
                  <a:pos x="68" y="109"/>
                </a:cxn>
                <a:cxn ang="0">
                  <a:pos x="20" y="139"/>
                </a:cxn>
              </a:cxnLst>
              <a:rect l="0" t="0" r="r" b="b"/>
              <a:pathLst>
                <a:path w="165" h="139">
                  <a:moveTo>
                    <a:pt x="20" y="139"/>
                  </a:moveTo>
                  <a:lnTo>
                    <a:pt x="0" y="109"/>
                  </a:lnTo>
                  <a:lnTo>
                    <a:pt x="49" y="79"/>
                  </a:lnTo>
                  <a:lnTo>
                    <a:pt x="116" y="0"/>
                  </a:lnTo>
                  <a:lnTo>
                    <a:pt x="136" y="30"/>
                  </a:lnTo>
                  <a:lnTo>
                    <a:pt x="97" y="69"/>
                  </a:lnTo>
                  <a:lnTo>
                    <a:pt x="155" y="50"/>
                  </a:lnTo>
                  <a:lnTo>
                    <a:pt x="165" y="89"/>
                  </a:lnTo>
                  <a:lnTo>
                    <a:pt x="68" y="109"/>
                  </a:lnTo>
                  <a:lnTo>
                    <a:pt x="2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996" y="2236"/>
              <a:ext cx="155" cy="188"/>
            </a:xfrm>
            <a:custGeom>
              <a:avLst/>
              <a:gdLst/>
              <a:ahLst/>
              <a:cxnLst>
                <a:cxn ang="0">
                  <a:pos x="68" y="89"/>
                </a:cxn>
                <a:cxn ang="0">
                  <a:pos x="29" y="148"/>
                </a:cxn>
                <a:cxn ang="0">
                  <a:pos x="0" y="129"/>
                </a:cxn>
                <a:cxn ang="0">
                  <a:pos x="97" y="0"/>
                </a:cxn>
                <a:cxn ang="0">
                  <a:pos x="126" y="20"/>
                </a:cxn>
                <a:cxn ang="0">
                  <a:pos x="136" y="39"/>
                </a:cxn>
                <a:cxn ang="0">
                  <a:pos x="145" y="39"/>
                </a:cxn>
                <a:cxn ang="0">
                  <a:pos x="155" y="49"/>
                </a:cxn>
                <a:cxn ang="0">
                  <a:pos x="155" y="59"/>
                </a:cxn>
                <a:cxn ang="0">
                  <a:pos x="155" y="69"/>
                </a:cxn>
                <a:cxn ang="0">
                  <a:pos x="155" y="79"/>
                </a:cxn>
                <a:cxn ang="0">
                  <a:pos x="155" y="79"/>
                </a:cxn>
                <a:cxn ang="0">
                  <a:pos x="145" y="89"/>
                </a:cxn>
                <a:cxn ang="0">
                  <a:pos x="136" y="99"/>
                </a:cxn>
                <a:cxn ang="0">
                  <a:pos x="126" y="109"/>
                </a:cxn>
                <a:cxn ang="0">
                  <a:pos x="116" y="109"/>
                </a:cxn>
                <a:cxn ang="0">
                  <a:pos x="97" y="99"/>
                </a:cxn>
                <a:cxn ang="0">
                  <a:pos x="107" y="109"/>
                </a:cxn>
                <a:cxn ang="0">
                  <a:pos x="116" y="119"/>
                </a:cxn>
                <a:cxn ang="0">
                  <a:pos x="107" y="129"/>
                </a:cxn>
                <a:cxn ang="0">
                  <a:pos x="107" y="138"/>
                </a:cxn>
                <a:cxn ang="0">
                  <a:pos x="87" y="168"/>
                </a:cxn>
                <a:cxn ang="0">
                  <a:pos x="78" y="178"/>
                </a:cxn>
                <a:cxn ang="0">
                  <a:pos x="78" y="188"/>
                </a:cxn>
                <a:cxn ang="0">
                  <a:pos x="49" y="168"/>
                </a:cxn>
                <a:cxn ang="0">
                  <a:pos x="49" y="148"/>
                </a:cxn>
                <a:cxn ang="0">
                  <a:pos x="49" y="138"/>
                </a:cxn>
                <a:cxn ang="0">
                  <a:pos x="78" y="119"/>
                </a:cxn>
                <a:cxn ang="0">
                  <a:pos x="78" y="109"/>
                </a:cxn>
                <a:cxn ang="0">
                  <a:pos x="87" y="109"/>
                </a:cxn>
                <a:cxn ang="0">
                  <a:pos x="78" y="99"/>
                </a:cxn>
                <a:cxn ang="0">
                  <a:pos x="68" y="89"/>
                </a:cxn>
              </a:cxnLst>
              <a:rect l="0" t="0" r="r" b="b"/>
              <a:pathLst>
                <a:path w="155" h="188">
                  <a:moveTo>
                    <a:pt x="68" y="89"/>
                  </a:moveTo>
                  <a:lnTo>
                    <a:pt x="29" y="148"/>
                  </a:lnTo>
                  <a:lnTo>
                    <a:pt x="0" y="129"/>
                  </a:lnTo>
                  <a:lnTo>
                    <a:pt x="97" y="0"/>
                  </a:lnTo>
                  <a:lnTo>
                    <a:pt x="126" y="20"/>
                  </a:lnTo>
                  <a:lnTo>
                    <a:pt x="136" y="39"/>
                  </a:lnTo>
                  <a:lnTo>
                    <a:pt x="145" y="39"/>
                  </a:lnTo>
                  <a:lnTo>
                    <a:pt x="155" y="49"/>
                  </a:lnTo>
                  <a:lnTo>
                    <a:pt x="155" y="59"/>
                  </a:lnTo>
                  <a:lnTo>
                    <a:pt x="155" y="69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45" y="89"/>
                  </a:lnTo>
                  <a:lnTo>
                    <a:pt x="136" y="99"/>
                  </a:lnTo>
                  <a:lnTo>
                    <a:pt x="126" y="109"/>
                  </a:lnTo>
                  <a:lnTo>
                    <a:pt x="116" y="109"/>
                  </a:lnTo>
                  <a:lnTo>
                    <a:pt x="97" y="99"/>
                  </a:lnTo>
                  <a:lnTo>
                    <a:pt x="107" y="109"/>
                  </a:lnTo>
                  <a:lnTo>
                    <a:pt x="116" y="119"/>
                  </a:lnTo>
                  <a:lnTo>
                    <a:pt x="107" y="129"/>
                  </a:lnTo>
                  <a:lnTo>
                    <a:pt x="107" y="138"/>
                  </a:lnTo>
                  <a:lnTo>
                    <a:pt x="87" y="168"/>
                  </a:lnTo>
                  <a:lnTo>
                    <a:pt x="78" y="178"/>
                  </a:lnTo>
                  <a:lnTo>
                    <a:pt x="78" y="188"/>
                  </a:lnTo>
                  <a:lnTo>
                    <a:pt x="49" y="168"/>
                  </a:lnTo>
                  <a:lnTo>
                    <a:pt x="49" y="148"/>
                  </a:lnTo>
                  <a:lnTo>
                    <a:pt x="49" y="138"/>
                  </a:lnTo>
                  <a:lnTo>
                    <a:pt x="78" y="119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78" y="99"/>
                  </a:lnTo>
                  <a:lnTo>
                    <a:pt x="6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1093" y="2305"/>
              <a:ext cx="145" cy="178"/>
            </a:xfrm>
            <a:custGeom>
              <a:avLst/>
              <a:gdLst/>
              <a:ahLst/>
              <a:cxnLst>
                <a:cxn ang="0">
                  <a:pos x="77" y="158"/>
                </a:cxn>
                <a:cxn ang="0">
                  <a:pos x="68" y="178"/>
                </a:cxn>
                <a:cxn ang="0">
                  <a:pos x="0" y="139"/>
                </a:cxn>
                <a:cxn ang="0">
                  <a:pos x="77" y="0"/>
                </a:cxn>
                <a:cxn ang="0">
                  <a:pos x="145" y="40"/>
                </a:cxn>
                <a:cxn ang="0">
                  <a:pos x="126" y="60"/>
                </a:cxn>
                <a:cxn ang="0">
                  <a:pos x="97" y="40"/>
                </a:cxn>
                <a:cxn ang="0">
                  <a:pos x="77" y="69"/>
                </a:cxn>
                <a:cxn ang="0">
                  <a:pos x="116" y="89"/>
                </a:cxn>
                <a:cxn ang="0">
                  <a:pos x="97" y="109"/>
                </a:cxn>
                <a:cxn ang="0">
                  <a:pos x="68" y="89"/>
                </a:cxn>
                <a:cxn ang="0">
                  <a:pos x="39" y="139"/>
                </a:cxn>
                <a:cxn ang="0">
                  <a:pos x="77" y="158"/>
                </a:cxn>
              </a:cxnLst>
              <a:rect l="0" t="0" r="r" b="b"/>
              <a:pathLst>
                <a:path w="145" h="178">
                  <a:moveTo>
                    <a:pt x="77" y="158"/>
                  </a:moveTo>
                  <a:lnTo>
                    <a:pt x="68" y="178"/>
                  </a:lnTo>
                  <a:lnTo>
                    <a:pt x="0" y="139"/>
                  </a:lnTo>
                  <a:lnTo>
                    <a:pt x="77" y="0"/>
                  </a:lnTo>
                  <a:lnTo>
                    <a:pt x="145" y="40"/>
                  </a:lnTo>
                  <a:lnTo>
                    <a:pt x="126" y="60"/>
                  </a:lnTo>
                  <a:lnTo>
                    <a:pt x="97" y="40"/>
                  </a:lnTo>
                  <a:lnTo>
                    <a:pt x="77" y="69"/>
                  </a:lnTo>
                  <a:lnTo>
                    <a:pt x="116" y="89"/>
                  </a:lnTo>
                  <a:lnTo>
                    <a:pt x="97" y="109"/>
                  </a:lnTo>
                  <a:lnTo>
                    <a:pt x="68" y="89"/>
                  </a:lnTo>
                  <a:lnTo>
                    <a:pt x="39" y="139"/>
                  </a:lnTo>
                  <a:lnTo>
                    <a:pt x="77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1190" y="2355"/>
              <a:ext cx="126" cy="168"/>
            </a:xfrm>
            <a:custGeom>
              <a:avLst/>
              <a:gdLst/>
              <a:ahLst/>
              <a:cxnLst>
                <a:cxn ang="0">
                  <a:pos x="126" y="49"/>
                </a:cxn>
                <a:cxn ang="0">
                  <a:pos x="116" y="79"/>
                </a:cxn>
                <a:cxn ang="0">
                  <a:pos x="77" y="59"/>
                </a:cxn>
                <a:cxn ang="0">
                  <a:pos x="87" y="39"/>
                </a:cxn>
                <a:cxn ang="0">
                  <a:pos x="87" y="29"/>
                </a:cxn>
                <a:cxn ang="0">
                  <a:pos x="77" y="29"/>
                </a:cxn>
                <a:cxn ang="0">
                  <a:pos x="77" y="19"/>
                </a:cxn>
                <a:cxn ang="0">
                  <a:pos x="77" y="19"/>
                </a:cxn>
                <a:cxn ang="0">
                  <a:pos x="68" y="29"/>
                </a:cxn>
                <a:cxn ang="0">
                  <a:pos x="68" y="39"/>
                </a:cxn>
                <a:cxn ang="0">
                  <a:pos x="68" y="49"/>
                </a:cxn>
                <a:cxn ang="0">
                  <a:pos x="68" y="59"/>
                </a:cxn>
                <a:cxn ang="0">
                  <a:pos x="77" y="5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108"/>
                </a:cxn>
                <a:cxn ang="0">
                  <a:pos x="97" y="118"/>
                </a:cxn>
                <a:cxn ang="0">
                  <a:pos x="97" y="138"/>
                </a:cxn>
                <a:cxn ang="0">
                  <a:pos x="77" y="148"/>
                </a:cxn>
                <a:cxn ang="0">
                  <a:pos x="68" y="158"/>
                </a:cxn>
                <a:cxn ang="0">
                  <a:pos x="58" y="168"/>
                </a:cxn>
                <a:cxn ang="0">
                  <a:pos x="29" y="158"/>
                </a:cxn>
                <a:cxn ang="0">
                  <a:pos x="19" y="148"/>
                </a:cxn>
                <a:cxn ang="0">
                  <a:pos x="9" y="138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0" y="118"/>
                </a:cxn>
                <a:cxn ang="0">
                  <a:pos x="0" y="108"/>
                </a:cxn>
                <a:cxn ang="0">
                  <a:pos x="19" y="79"/>
                </a:cxn>
                <a:cxn ang="0">
                  <a:pos x="48" y="99"/>
                </a:cxn>
                <a:cxn ang="0">
                  <a:pos x="39" y="118"/>
                </a:cxn>
                <a:cxn ang="0">
                  <a:pos x="39" y="128"/>
                </a:cxn>
                <a:cxn ang="0">
                  <a:pos x="39" y="128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48" y="138"/>
                </a:cxn>
                <a:cxn ang="0">
                  <a:pos x="58" y="128"/>
                </a:cxn>
                <a:cxn ang="0">
                  <a:pos x="58" y="118"/>
                </a:cxn>
                <a:cxn ang="0">
                  <a:pos x="58" y="108"/>
                </a:cxn>
                <a:cxn ang="0">
                  <a:pos x="48" y="99"/>
                </a:cxn>
                <a:cxn ang="0">
                  <a:pos x="48" y="79"/>
                </a:cxn>
                <a:cxn ang="0">
                  <a:pos x="29" y="69"/>
                </a:cxn>
                <a:cxn ang="0">
                  <a:pos x="29" y="49"/>
                </a:cxn>
                <a:cxn ang="0">
                  <a:pos x="29" y="39"/>
                </a:cxn>
                <a:cxn ang="0">
                  <a:pos x="29" y="19"/>
                </a:cxn>
                <a:cxn ang="0">
                  <a:pos x="39" y="1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87" y="0"/>
                </a:cxn>
                <a:cxn ang="0">
                  <a:pos x="106" y="10"/>
                </a:cxn>
                <a:cxn ang="0">
                  <a:pos x="116" y="19"/>
                </a:cxn>
                <a:cxn ang="0">
                  <a:pos x="126" y="29"/>
                </a:cxn>
                <a:cxn ang="0">
                  <a:pos x="126" y="39"/>
                </a:cxn>
                <a:cxn ang="0">
                  <a:pos x="126" y="49"/>
                </a:cxn>
                <a:cxn ang="0">
                  <a:pos x="126" y="49"/>
                </a:cxn>
              </a:cxnLst>
              <a:rect l="0" t="0" r="r" b="b"/>
              <a:pathLst>
                <a:path w="126" h="168">
                  <a:moveTo>
                    <a:pt x="126" y="49"/>
                  </a:moveTo>
                  <a:lnTo>
                    <a:pt x="116" y="79"/>
                  </a:lnTo>
                  <a:lnTo>
                    <a:pt x="77" y="59"/>
                  </a:lnTo>
                  <a:lnTo>
                    <a:pt x="87" y="39"/>
                  </a:lnTo>
                  <a:lnTo>
                    <a:pt x="87" y="29"/>
                  </a:lnTo>
                  <a:lnTo>
                    <a:pt x="77" y="29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68" y="29"/>
                  </a:lnTo>
                  <a:lnTo>
                    <a:pt x="68" y="39"/>
                  </a:lnTo>
                  <a:lnTo>
                    <a:pt x="68" y="49"/>
                  </a:lnTo>
                  <a:lnTo>
                    <a:pt x="68" y="59"/>
                  </a:lnTo>
                  <a:lnTo>
                    <a:pt x="77" y="59"/>
                  </a:lnTo>
                  <a:lnTo>
                    <a:pt x="77" y="79"/>
                  </a:lnTo>
                  <a:lnTo>
                    <a:pt x="87" y="89"/>
                  </a:lnTo>
                  <a:lnTo>
                    <a:pt x="97" y="108"/>
                  </a:lnTo>
                  <a:lnTo>
                    <a:pt x="97" y="118"/>
                  </a:lnTo>
                  <a:lnTo>
                    <a:pt x="97" y="138"/>
                  </a:lnTo>
                  <a:lnTo>
                    <a:pt x="77" y="148"/>
                  </a:lnTo>
                  <a:lnTo>
                    <a:pt x="68" y="158"/>
                  </a:lnTo>
                  <a:lnTo>
                    <a:pt x="58" y="168"/>
                  </a:lnTo>
                  <a:lnTo>
                    <a:pt x="29" y="158"/>
                  </a:lnTo>
                  <a:lnTo>
                    <a:pt x="19" y="148"/>
                  </a:lnTo>
                  <a:lnTo>
                    <a:pt x="9" y="13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19" y="79"/>
                  </a:lnTo>
                  <a:lnTo>
                    <a:pt x="48" y="99"/>
                  </a:lnTo>
                  <a:lnTo>
                    <a:pt x="39" y="118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8" y="138"/>
                  </a:lnTo>
                  <a:lnTo>
                    <a:pt x="58" y="128"/>
                  </a:lnTo>
                  <a:lnTo>
                    <a:pt x="58" y="118"/>
                  </a:lnTo>
                  <a:lnTo>
                    <a:pt x="58" y="108"/>
                  </a:lnTo>
                  <a:lnTo>
                    <a:pt x="48" y="99"/>
                  </a:lnTo>
                  <a:lnTo>
                    <a:pt x="48" y="79"/>
                  </a:lnTo>
                  <a:lnTo>
                    <a:pt x="29" y="69"/>
                  </a:lnTo>
                  <a:lnTo>
                    <a:pt x="29" y="49"/>
                  </a:lnTo>
                  <a:lnTo>
                    <a:pt x="29" y="39"/>
                  </a:lnTo>
                  <a:lnTo>
                    <a:pt x="29" y="19"/>
                  </a:lnTo>
                  <a:lnTo>
                    <a:pt x="39" y="1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0"/>
                  </a:lnTo>
                  <a:lnTo>
                    <a:pt x="116" y="19"/>
                  </a:lnTo>
                  <a:lnTo>
                    <a:pt x="126" y="29"/>
                  </a:lnTo>
                  <a:lnTo>
                    <a:pt x="126" y="39"/>
                  </a:lnTo>
                  <a:lnTo>
                    <a:pt x="126" y="49"/>
                  </a:lnTo>
                  <a:lnTo>
                    <a:pt x="12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306" y="2374"/>
              <a:ext cx="97" cy="178"/>
            </a:xfrm>
            <a:custGeom>
              <a:avLst/>
              <a:gdLst/>
              <a:ahLst/>
              <a:cxnLst>
                <a:cxn ang="0">
                  <a:pos x="77" y="149"/>
                </a:cxn>
                <a:cxn ang="0">
                  <a:pos x="68" y="178"/>
                </a:cxn>
                <a:cxn ang="0">
                  <a:pos x="0" y="159"/>
                </a:cxn>
                <a:cxn ang="0">
                  <a:pos x="19" y="0"/>
                </a:cxn>
                <a:cxn ang="0">
                  <a:pos x="97" y="20"/>
                </a:cxn>
                <a:cxn ang="0">
                  <a:pos x="87" y="40"/>
                </a:cxn>
                <a:cxn ang="0">
                  <a:pos x="48" y="40"/>
                </a:cxn>
                <a:cxn ang="0">
                  <a:pos x="48" y="70"/>
                </a:cxn>
                <a:cxn ang="0">
                  <a:pos x="87" y="80"/>
                </a:cxn>
                <a:cxn ang="0">
                  <a:pos x="77" y="99"/>
                </a:cxn>
                <a:cxn ang="0">
                  <a:pos x="48" y="89"/>
                </a:cxn>
                <a:cxn ang="0">
                  <a:pos x="39" y="149"/>
                </a:cxn>
                <a:cxn ang="0">
                  <a:pos x="77" y="149"/>
                </a:cxn>
              </a:cxnLst>
              <a:rect l="0" t="0" r="r" b="b"/>
              <a:pathLst>
                <a:path w="97" h="178">
                  <a:moveTo>
                    <a:pt x="77" y="149"/>
                  </a:moveTo>
                  <a:lnTo>
                    <a:pt x="68" y="178"/>
                  </a:lnTo>
                  <a:lnTo>
                    <a:pt x="0" y="159"/>
                  </a:lnTo>
                  <a:lnTo>
                    <a:pt x="19" y="0"/>
                  </a:lnTo>
                  <a:lnTo>
                    <a:pt x="97" y="20"/>
                  </a:lnTo>
                  <a:lnTo>
                    <a:pt x="87" y="40"/>
                  </a:lnTo>
                  <a:lnTo>
                    <a:pt x="48" y="40"/>
                  </a:lnTo>
                  <a:lnTo>
                    <a:pt x="48" y="70"/>
                  </a:lnTo>
                  <a:lnTo>
                    <a:pt x="87" y="80"/>
                  </a:lnTo>
                  <a:lnTo>
                    <a:pt x="77" y="99"/>
                  </a:lnTo>
                  <a:lnTo>
                    <a:pt x="48" y="89"/>
                  </a:lnTo>
                  <a:lnTo>
                    <a:pt x="39" y="149"/>
                  </a:lnTo>
                  <a:lnTo>
                    <a:pt x="77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1403" y="2394"/>
              <a:ext cx="96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9" y="0"/>
                </a:cxn>
                <a:cxn ang="0">
                  <a:pos x="77" y="0"/>
                </a:cxn>
                <a:cxn ang="0">
                  <a:pos x="96" y="158"/>
                </a:cxn>
                <a:cxn ang="0">
                  <a:pos x="58" y="158"/>
                </a:cxn>
                <a:cxn ang="0">
                  <a:pos x="58" y="119"/>
                </a:cxn>
                <a:cxn ang="0">
                  <a:pos x="38" y="119"/>
                </a:cxn>
                <a:cxn ang="0">
                  <a:pos x="29" y="158"/>
                </a:cxn>
                <a:cxn ang="0">
                  <a:pos x="0" y="158"/>
                </a:cxn>
              </a:cxnLst>
              <a:rect l="0" t="0" r="r" b="b"/>
              <a:pathLst>
                <a:path w="96" h="158">
                  <a:moveTo>
                    <a:pt x="0" y="158"/>
                  </a:moveTo>
                  <a:lnTo>
                    <a:pt x="19" y="0"/>
                  </a:lnTo>
                  <a:lnTo>
                    <a:pt x="77" y="0"/>
                  </a:lnTo>
                  <a:lnTo>
                    <a:pt x="96" y="158"/>
                  </a:lnTo>
                  <a:lnTo>
                    <a:pt x="58" y="158"/>
                  </a:lnTo>
                  <a:lnTo>
                    <a:pt x="58" y="119"/>
                  </a:lnTo>
                  <a:lnTo>
                    <a:pt x="38" y="119"/>
                  </a:lnTo>
                  <a:lnTo>
                    <a:pt x="29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1499" y="2374"/>
              <a:ext cx="136" cy="178"/>
            </a:xfrm>
            <a:custGeom>
              <a:avLst/>
              <a:gdLst/>
              <a:ahLst/>
              <a:cxnLst>
                <a:cxn ang="0">
                  <a:pos x="58" y="89"/>
                </a:cxn>
                <a:cxn ang="0">
                  <a:pos x="68" y="169"/>
                </a:cxn>
                <a:cxn ang="0">
                  <a:pos x="29" y="178"/>
                </a:cxn>
                <a:cxn ang="0">
                  <a:pos x="0" y="20"/>
                </a:cxn>
                <a:cxn ang="0">
                  <a:pos x="39" y="10"/>
                </a:cxn>
                <a:cxn ang="0">
                  <a:pos x="49" y="10"/>
                </a:cxn>
                <a:cxn ang="0">
                  <a:pos x="58" y="0"/>
                </a:cxn>
                <a:cxn ang="0">
                  <a:pos x="78" y="0"/>
                </a:cxn>
                <a:cxn ang="0">
                  <a:pos x="78" y="10"/>
                </a:cxn>
                <a:cxn ang="0">
                  <a:pos x="87" y="10"/>
                </a:cxn>
                <a:cxn ang="0">
                  <a:pos x="97" y="20"/>
                </a:cxn>
                <a:cxn ang="0">
                  <a:pos x="97" y="30"/>
                </a:cxn>
                <a:cxn ang="0">
                  <a:pos x="97" y="40"/>
                </a:cxn>
                <a:cxn ang="0">
                  <a:pos x="97" y="50"/>
                </a:cxn>
                <a:cxn ang="0">
                  <a:pos x="97" y="60"/>
                </a:cxn>
                <a:cxn ang="0">
                  <a:pos x="87" y="70"/>
                </a:cxn>
                <a:cxn ang="0">
                  <a:pos x="78" y="80"/>
                </a:cxn>
                <a:cxn ang="0">
                  <a:pos x="97" y="80"/>
                </a:cxn>
                <a:cxn ang="0">
                  <a:pos x="97" y="80"/>
                </a:cxn>
                <a:cxn ang="0">
                  <a:pos x="107" y="89"/>
                </a:cxn>
                <a:cxn ang="0">
                  <a:pos x="116" y="99"/>
                </a:cxn>
                <a:cxn ang="0">
                  <a:pos x="116" y="129"/>
                </a:cxn>
                <a:cxn ang="0">
                  <a:pos x="126" y="149"/>
                </a:cxn>
                <a:cxn ang="0">
                  <a:pos x="136" y="149"/>
                </a:cxn>
                <a:cxn ang="0">
                  <a:pos x="97" y="159"/>
                </a:cxn>
                <a:cxn ang="0">
                  <a:pos x="87" y="149"/>
                </a:cxn>
                <a:cxn ang="0">
                  <a:pos x="87" y="139"/>
                </a:cxn>
                <a:cxn ang="0">
                  <a:pos x="78" y="109"/>
                </a:cxn>
                <a:cxn ang="0">
                  <a:pos x="78" y="99"/>
                </a:cxn>
                <a:cxn ang="0">
                  <a:pos x="68" y="99"/>
                </a:cxn>
                <a:cxn ang="0">
                  <a:pos x="68" y="89"/>
                </a:cxn>
                <a:cxn ang="0">
                  <a:pos x="58" y="89"/>
                </a:cxn>
              </a:cxnLst>
              <a:rect l="0" t="0" r="r" b="b"/>
              <a:pathLst>
                <a:path w="136" h="178">
                  <a:moveTo>
                    <a:pt x="58" y="89"/>
                  </a:moveTo>
                  <a:lnTo>
                    <a:pt x="68" y="169"/>
                  </a:lnTo>
                  <a:lnTo>
                    <a:pt x="29" y="178"/>
                  </a:lnTo>
                  <a:lnTo>
                    <a:pt x="0" y="2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58" y="0"/>
                  </a:lnTo>
                  <a:lnTo>
                    <a:pt x="78" y="0"/>
                  </a:lnTo>
                  <a:lnTo>
                    <a:pt x="78" y="10"/>
                  </a:lnTo>
                  <a:lnTo>
                    <a:pt x="87" y="10"/>
                  </a:lnTo>
                  <a:lnTo>
                    <a:pt x="97" y="20"/>
                  </a:lnTo>
                  <a:lnTo>
                    <a:pt x="97" y="30"/>
                  </a:lnTo>
                  <a:lnTo>
                    <a:pt x="97" y="40"/>
                  </a:lnTo>
                  <a:lnTo>
                    <a:pt x="97" y="50"/>
                  </a:lnTo>
                  <a:lnTo>
                    <a:pt x="97" y="60"/>
                  </a:lnTo>
                  <a:lnTo>
                    <a:pt x="87" y="70"/>
                  </a:lnTo>
                  <a:lnTo>
                    <a:pt x="78" y="80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107" y="89"/>
                  </a:lnTo>
                  <a:lnTo>
                    <a:pt x="116" y="99"/>
                  </a:lnTo>
                  <a:lnTo>
                    <a:pt x="116" y="129"/>
                  </a:lnTo>
                  <a:lnTo>
                    <a:pt x="126" y="149"/>
                  </a:lnTo>
                  <a:lnTo>
                    <a:pt x="136" y="149"/>
                  </a:lnTo>
                  <a:lnTo>
                    <a:pt x="97" y="159"/>
                  </a:lnTo>
                  <a:lnTo>
                    <a:pt x="87" y="149"/>
                  </a:lnTo>
                  <a:lnTo>
                    <a:pt x="87" y="139"/>
                  </a:lnTo>
                  <a:lnTo>
                    <a:pt x="78" y="109"/>
                  </a:lnTo>
                  <a:lnTo>
                    <a:pt x="78" y="99"/>
                  </a:lnTo>
                  <a:lnTo>
                    <a:pt x="68" y="99"/>
                  </a:lnTo>
                  <a:lnTo>
                    <a:pt x="68" y="89"/>
                  </a:lnTo>
                  <a:lnTo>
                    <a:pt x="5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606" y="2345"/>
              <a:ext cx="126" cy="168"/>
            </a:xfrm>
            <a:custGeom>
              <a:avLst/>
              <a:gdLst/>
              <a:ahLst/>
              <a:cxnLst>
                <a:cxn ang="0">
                  <a:pos x="87" y="118"/>
                </a:cxn>
                <a:cxn ang="0">
                  <a:pos x="77" y="99"/>
                </a:cxn>
                <a:cxn ang="0">
                  <a:pos x="116" y="79"/>
                </a:cxn>
                <a:cxn ang="0">
                  <a:pos x="116" y="99"/>
                </a:cxn>
                <a:cxn ang="0">
                  <a:pos x="126" y="118"/>
                </a:cxn>
                <a:cxn ang="0">
                  <a:pos x="126" y="138"/>
                </a:cxn>
                <a:cxn ang="0">
                  <a:pos x="116" y="148"/>
                </a:cxn>
                <a:cxn ang="0">
                  <a:pos x="97" y="158"/>
                </a:cxn>
                <a:cxn ang="0">
                  <a:pos x="77" y="168"/>
                </a:cxn>
                <a:cxn ang="0">
                  <a:pos x="58" y="158"/>
                </a:cxn>
                <a:cxn ang="0">
                  <a:pos x="48" y="148"/>
                </a:cxn>
                <a:cxn ang="0">
                  <a:pos x="38" y="138"/>
                </a:cxn>
                <a:cxn ang="0">
                  <a:pos x="9" y="69"/>
                </a:cxn>
                <a:cxn ang="0">
                  <a:pos x="0" y="49"/>
                </a:cxn>
                <a:cxn ang="0">
                  <a:pos x="9" y="29"/>
                </a:cxn>
                <a:cxn ang="0">
                  <a:pos x="9" y="20"/>
                </a:cxn>
                <a:cxn ang="0">
                  <a:pos x="29" y="10"/>
                </a:cxn>
                <a:cxn ang="0">
                  <a:pos x="48" y="0"/>
                </a:cxn>
                <a:cxn ang="0">
                  <a:pos x="67" y="0"/>
                </a:cxn>
                <a:cxn ang="0">
                  <a:pos x="77" y="0"/>
                </a:cxn>
                <a:cxn ang="0">
                  <a:pos x="77" y="10"/>
                </a:cxn>
                <a:cxn ang="0">
                  <a:pos x="87" y="20"/>
                </a:cxn>
                <a:cxn ang="0">
                  <a:pos x="87" y="29"/>
                </a:cxn>
                <a:cxn ang="0">
                  <a:pos x="97" y="39"/>
                </a:cxn>
                <a:cxn ang="0">
                  <a:pos x="58" y="59"/>
                </a:cxn>
                <a:cxn ang="0">
                  <a:pos x="58" y="39"/>
                </a:cxn>
                <a:cxn ang="0">
                  <a:pos x="48" y="29"/>
                </a:cxn>
                <a:cxn ang="0">
                  <a:pos x="38" y="29"/>
                </a:cxn>
                <a:cxn ang="0">
                  <a:pos x="38" y="39"/>
                </a:cxn>
                <a:cxn ang="0">
                  <a:pos x="38" y="49"/>
                </a:cxn>
                <a:cxn ang="0">
                  <a:pos x="67" y="128"/>
                </a:cxn>
                <a:cxn ang="0">
                  <a:pos x="77" y="138"/>
                </a:cxn>
                <a:cxn ang="0">
                  <a:pos x="87" y="138"/>
                </a:cxn>
                <a:cxn ang="0">
                  <a:pos x="87" y="128"/>
                </a:cxn>
                <a:cxn ang="0">
                  <a:pos x="87" y="118"/>
                </a:cxn>
              </a:cxnLst>
              <a:rect l="0" t="0" r="r" b="b"/>
              <a:pathLst>
                <a:path w="126" h="168">
                  <a:moveTo>
                    <a:pt x="87" y="118"/>
                  </a:moveTo>
                  <a:lnTo>
                    <a:pt x="77" y="99"/>
                  </a:lnTo>
                  <a:lnTo>
                    <a:pt x="116" y="79"/>
                  </a:lnTo>
                  <a:lnTo>
                    <a:pt x="116" y="99"/>
                  </a:lnTo>
                  <a:lnTo>
                    <a:pt x="126" y="118"/>
                  </a:lnTo>
                  <a:lnTo>
                    <a:pt x="126" y="138"/>
                  </a:lnTo>
                  <a:lnTo>
                    <a:pt x="116" y="148"/>
                  </a:lnTo>
                  <a:lnTo>
                    <a:pt x="97" y="158"/>
                  </a:lnTo>
                  <a:lnTo>
                    <a:pt x="77" y="168"/>
                  </a:lnTo>
                  <a:lnTo>
                    <a:pt x="58" y="158"/>
                  </a:lnTo>
                  <a:lnTo>
                    <a:pt x="48" y="148"/>
                  </a:lnTo>
                  <a:lnTo>
                    <a:pt x="38" y="138"/>
                  </a:lnTo>
                  <a:lnTo>
                    <a:pt x="9" y="69"/>
                  </a:lnTo>
                  <a:lnTo>
                    <a:pt x="0" y="49"/>
                  </a:lnTo>
                  <a:lnTo>
                    <a:pt x="9" y="29"/>
                  </a:lnTo>
                  <a:lnTo>
                    <a:pt x="9" y="20"/>
                  </a:lnTo>
                  <a:lnTo>
                    <a:pt x="29" y="10"/>
                  </a:lnTo>
                  <a:lnTo>
                    <a:pt x="48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77" y="10"/>
                  </a:lnTo>
                  <a:lnTo>
                    <a:pt x="87" y="20"/>
                  </a:lnTo>
                  <a:lnTo>
                    <a:pt x="87" y="29"/>
                  </a:lnTo>
                  <a:lnTo>
                    <a:pt x="97" y="39"/>
                  </a:lnTo>
                  <a:lnTo>
                    <a:pt x="58" y="59"/>
                  </a:lnTo>
                  <a:lnTo>
                    <a:pt x="58" y="39"/>
                  </a:lnTo>
                  <a:lnTo>
                    <a:pt x="48" y="29"/>
                  </a:lnTo>
                  <a:lnTo>
                    <a:pt x="38" y="29"/>
                  </a:lnTo>
                  <a:lnTo>
                    <a:pt x="38" y="39"/>
                  </a:lnTo>
                  <a:lnTo>
                    <a:pt x="38" y="49"/>
                  </a:lnTo>
                  <a:lnTo>
                    <a:pt x="67" y="128"/>
                  </a:lnTo>
                  <a:lnTo>
                    <a:pt x="77" y="138"/>
                  </a:lnTo>
                  <a:lnTo>
                    <a:pt x="87" y="138"/>
                  </a:lnTo>
                  <a:lnTo>
                    <a:pt x="87" y="128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683" y="2275"/>
              <a:ext cx="165" cy="188"/>
            </a:xfrm>
            <a:custGeom>
              <a:avLst/>
              <a:gdLst/>
              <a:ahLst/>
              <a:cxnLst>
                <a:cxn ang="0">
                  <a:pos x="78" y="109"/>
                </a:cxn>
                <a:cxn ang="0">
                  <a:pos x="116" y="169"/>
                </a:cxn>
                <a:cxn ang="0">
                  <a:pos x="87" y="188"/>
                </a:cxn>
                <a:cxn ang="0">
                  <a:pos x="0" y="60"/>
                </a:cxn>
                <a:cxn ang="0">
                  <a:pos x="29" y="40"/>
                </a:cxn>
                <a:cxn ang="0">
                  <a:pos x="58" y="90"/>
                </a:cxn>
                <a:cxn ang="0">
                  <a:pos x="78" y="80"/>
                </a:cxn>
                <a:cxn ang="0">
                  <a:pos x="49" y="30"/>
                </a:cxn>
                <a:cxn ang="0">
                  <a:pos x="78" y="0"/>
                </a:cxn>
                <a:cxn ang="0">
                  <a:pos x="165" y="139"/>
                </a:cxn>
                <a:cxn ang="0">
                  <a:pos x="136" y="159"/>
                </a:cxn>
                <a:cxn ang="0">
                  <a:pos x="87" y="99"/>
                </a:cxn>
                <a:cxn ang="0">
                  <a:pos x="78" y="109"/>
                </a:cxn>
              </a:cxnLst>
              <a:rect l="0" t="0" r="r" b="b"/>
              <a:pathLst>
                <a:path w="165" h="188">
                  <a:moveTo>
                    <a:pt x="78" y="109"/>
                  </a:moveTo>
                  <a:lnTo>
                    <a:pt x="116" y="169"/>
                  </a:lnTo>
                  <a:lnTo>
                    <a:pt x="87" y="188"/>
                  </a:lnTo>
                  <a:lnTo>
                    <a:pt x="0" y="60"/>
                  </a:lnTo>
                  <a:lnTo>
                    <a:pt x="29" y="40"/>
                  </a:lnTo>
                  <a:lnTo>
                    <a:pt x="58" y="90"/>
                  </a:lnTo>
                  <a:lnTo>
                    <a:pt x="78" y="80"/>
                  </a:lnTo>
                  <a:lnTo>
                    <a:pt x="49" y="30"/>
                  </a:lnTo>
                  <a:lnTo>
                    <a:pt x="78" y="0"/>
                  </a:lnTo>
                  <a:lnTo>
                    <a:pt x="165" y="139"/>
                  </a:lnTo>
                  <a:lnTo>
                    <a:pt x="136" y="159"/>
                  </a:lnTo>
                  <a:lnTo>
                    <a:pt x="87" y="99"/>
                  </a:lnTo>
                  <a:lnTo>
                    <a:pt x="78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828" y="2186"/>
              <a:ext cx="155" cy="139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136" y="50"/>
                </a:cxn>
                <a:cxn ang="0">
                  <a:pos x="145" y="60"/>
                </a:cxn>
                <a:cxn ang="0">
                  <a:pos x="145" y="70"/>
                </a:cxn>
                <a:cxn ang="0">
                  <a:pos x="155" y="80"/>
                </a:cxn>
                <a:cxn ang="0">
                  <a:pos x="155" y="89"/>
                </a:cxn>
                <a:cxn ang="0">
                  <a:pos x="155" y="89"/>
                </a:cxn>
                <a:cxn ang="0">
                  <a:pos x="155" y="99"/>
                </a:cxn>
                <a:cxn ang="0">
                  <a:pos x="145" y="109"/>
                </a:cxn>
                <a:cxn ang="0">
                  <a:pos x="145" y="119"/>
                </a:cxn>
                <a:cxn ang="0">
                  <a:pos x="136" y="129"/>
                </a:cxn>
                <a:cxn ang="0">
                  <a:pos x="126" y="139"/>
                </a:cxn>
                <a:cxn ang="0">
                  <a:pos x="126" y="139"/>
                </a:cxn>
                <a:cxn ang="0">
                  <a:pos x="116" y="139"/>
                </a:cxn>
                <a:cxn ang="0">
                  <a:pos x="107" y="139"/>
                </a:cxn>
                <a:cxn ang="0">
                  <a:pos x="97" y="139"/>
                </a:cxn>
                <a:cxn ang="0">
                  <a:pos x="87" y="139"/>
                </a:cxn>
                <a:cxn ang="0">
                  <a:pos x="78" y="129"/>
                </a:cxn>
                <a:cxn ang="0">
                  <a:pos x="29" y="89"/>
                </a:cxn>
                <a:cxn ang="0">
                  <a:pos x="20" y="80"/>
                </a:cxn>
                <a:cxn ang="0">
                  <a:pos x="10" y="70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20" y="2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78" y="10"/>
                </a:cxn>
              </a:cxnLst>
              <a:rect l="0" t="0" r="r" b="b"/>
              <a:pathLst>
                <a:path w="155" h="139">
                  <a:moveTo>
                    <a:pt x="78" y="10"/>
                  </a:moveTo>
                  <a:lnTo>
                    <a:pt x="136" y="50"/>
                  </a:lnTo>
                  <a:lnTo>
                    <a:pt x="145" y="60"/>
                  </a:lnTo>
                  <a:lnTo>
                    <a:pt x="145" y="70"/>
                  </a:lnTo>
                  <a:lnTo>
                    <a:pt x="155" y="80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99"/>
                  </a:lnTo>
                  <a:lnTo>
                    <a:pt x="145" y="109"/>
                  </a:lnTo>
                  <a:lnTo>
                    <a:pt x="145" y="119"/>
                  </a:lnTo>
                  <a:lnTo>
                    <a:pt x="136" y="129"/>
                  </a:lnTo>
                  <a:lnTo>
                    <a:pt x="126" y="139"/>
                  </a:lnTo>
                  <a:lnTo>
                    <a:pt x="126" y="139"/>
                  </a:lnTo>
                  <a:lnTo>
                    <a:pt x="116" y="139"/>
                  </a:lnTo>
                  <a:lnTo>
                    <a:pt x="107" y="139"/>
                  </a:lnTo>
                  <a:lnTo>
                    <a:pt x="97" y="139"/>
                  </a:lnTo>
                  <a:lnTo>
                    <a:pt x="87" y="139"/>
                  </a:lnTo>
                  <a:lnTo>
                    <a:pt x="78" y="129"/>
                  </a:lnTo>
                  <a:lnTo>
                    <a:pt x="29" y="89"/>
                  </a:lnTo>
                  <a:lnTo>
                    <a:pt x="20" y="80"/>
                  </a:lnTo>
                  <a:lnTo>
                    <a:pt x="10" y="7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0" y="2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886" y="2097"/>
              <a:ext cx="155" cy="149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155" y="109"/>
                </a:cxn>
                <a:cxn ang="0">
                  <a:pos x="136" y="149"/>
                </a:cxn>
                <a:cxn ang="0">
                  <a:pos x="0" y="70"/>
                </a:cxn>
                <a:cxn ang="0">
                  <a:pos x="29" y="0"/>
                </a:cxn>
                <a:cxn ang="0">
                  <a:pos x="58" y="20"/>
                </a:cxn>
                <a:cxn ang="0">
                  <a:pos x="29" y="50"/>
                </a:cxn>
                <a:cxn ang="0">
                  <a:pos x="68" y="70"/>
                </a:cxn>
                <a:cxn ang="0">
                  <a:pos x="87" y="30"/>
                </a:cxn>
                <a:cxn ang="0">
                  <a:pos x="107" y="40"/>
                </a:cxn>
                <a:cxn ang="0">
                  <a:pos x="87" y="80"/>
                </a:cxn>
              </a:cxnLst>
              <a:rect l="0" t="0" r="r" b="b"/>
              <a:pathLst>
                <a:path w="155" h="149">
                  <a:moveTo>
                    <a:pt x="87" y="80"/>
                  </a:moveTo>
                  <a:lnTo>
                    <a:pt x="155" y="109"/>
                  </a:lnTo>
                  <a:lnTo>
                    <a:pt x="136" y="149"/>
                  </a:lnTo>
                  <a:lnTo>
                    <a:pt x="0" y="70"/>
                  </a:lnTo>
                  <a:lnTo>
                    <a:pt x="29" y="0"/>
                  </a:lnTo>
                  <a:lnTo>
                    <a:pt x="58" y="20"/>
                  </a:lnTo>
                  <a:lnTo>
                    <a:pt x="29" y="50"/>
                  </a:lnTo>
                  <a:lnTo>
                    <a:pt x="68" y="70"/>
                  </a:lnTo>
                  <a:lnTo>
                    <a:pt x="87" y="30"/>
                  </a:lnTo>
                  <a:lnTo>
                    <a:pt x="107" y="40"/>
                  </a:lnTo>
                  <a:lnTo>
                    <a:pt x="87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925" y="2018"/>
              <a:ext cx="155" cy="129"/>
            </a:xfrm>
            <a:custGeom>
              <a:avLst/>
              <a:gdLst/>
              <a:ahLst/>
              <a:cxnLst>
                <a:cxn ang="0">
                  <a:pos x="87" y="60"/>
                </a:cxn>
                <a:cxn ang="0">
                  <a:pos x="155" y="89"/>
                </a:cxn>
                <a:cxn ang="0">
                  <a:pos x="145" y="129"/>
                </a:cxn>
                <a:cxn ang="0">
                  <a:pos x="0" y="79"/>
                </a:cxn>
                <a:cxn ang="0">
                  <a:pos x="19" y="0"/>
                </a:cxn>
                <a:cxn ang="0">
                  <a:pos x="48" y="10"/>
                </a:cxn>
                <a:cxn ang="0">
                  <a:pos x="29" y="50"/>
                </a:cxn>
                <a:cxn ang="0">
                  <a:pos x="68" y="60"/>
                </a:cxn>
                <a:cxn ang="0">
                  <a:pos x="77" y="20"/>
                </a:cxn>
                <a:cxn ang="0">
                  <a:pos x="97" y="30"/>
                </a:cxn>
                <a:cxn ang="0">
                  <a:pos x="87" y="60"/>
                </a:cxn>
              </a:cxnLst>
              <a:rect l="0" t="0" r="r" b="b"/>
              <a:pathLst>
                <a:path w="155" h="129">
                  <a:moveTo>
                    <a:pt x="87" y="60"/>
                  </a:moveTo>
                  <a:lnTo>
                    <a:pt x="155" y="89"/>
                  </a:lnTo>
                  <a:lnTo>
                    <a:pt x="145" y="129"/>
                  </a:lnTo>
                  <a:lnTo>
                    <a:pt x="0" y="79"/>
                  </a:lnTo>
                  <a:lnTo>
                    <a:pt x="19" y="0"/>
                  </a:lnTo>
                  <a:lnTo>
                    <a:pt x="48" y="10"/>
                  </a:lnTo>
                  <a:lnTo>
                    <a:pt x="29" y="50"/>
                  </a:lnTo>
                  <a:lnTo>
                    <a:pt x="68" y="60"/>
                  </a:lnTo>
                  <a:lnTo>
                    <a:pt x="77" y="20"/>
                  </a:lnTo>
                  <a:lnTo>
                    <a:pt x="97" y="30"/>
                  </a:lnTo>
                  <a:lnTo>
                    <a:pt x="87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954" y="1969"/>
              <a:ext cx="15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5" y="39"/>
                </a:cxn>
                <a:cxn ang="0">
                  <a:pos x="145" y="7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155" h="79">
                  <a:moveTo>
                    <a:pt x="0" y="0"/>
                  </a:moveTo>
                  <a:lnTo>
                    <a:pt x="155" y="39"/>
                  </a:lnTo>
                  <a:lnTo>
                    <a:pt x="145" y="7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964" y="1870"/>
              <a:ext cx="164" cy="109"/>
            </a:xfrm>
            <a:custGeom>
              <a:avLst/>
              <a:gdLst/>
              <a:ahLst/>
              <a:cxnLst>
                <a:cxn ang="0">
                  <a:pos x="125" y="59"/>
                </a:cxn>
                <a:cxn ang="0">
                  <a:pos x="106" y="49"/>
                </a:cxn>
                <a:cxn ang="0">
                  <a:pos x="106" y="10"/>
                </a:cxn>
                <a:cxn ang="0">
                  <a:pos x="125" y="20"/>
                </a:cxn>
                <a:cxn ang="0">
                  <a:pos x="145" y="20"/>
                </a:cxn>
                <a:cxn ang="0">
                  <a:pos x="154" y="39"/>
                </a:cxn>
                <a:cxn ang="0">
                  <a:pos x="164" y="49"/>
                </a:cxn>
                <a:cxn ang="0">
                  <a:pos x="164" y="69"/>
                </a:cxn>
                <a:cxn ang="0">
                  <a:pos x="154" y="89"/>
                </a:cxn>
                <a:cxn ang="0">
                  <a:pos x="145" y="109"/>
                </a:cxn>
                <a:cxn ang="0">
                  <a:pos x="125" y="109"/>
                </a:cxn>
                <a:cxn ang="0">
                  <a:pos x="106" y="109"/>
                </a:cxn>
                <a:cxn ang="0">
                  <a:pos x="38" y="89"/>
                </a:cxn>
                <a:cxn ang="0">
                  <a:pos x="19" y="8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39"/>
                </a:cxn>
                <a:cxn ang="0">
                  <a:pos x="9" y="2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58" y="0"/>
                </a:cxn>
                <a:cxn ang="0">
                  <a:pos x="67" y="0"/>
                </a:cxn>
                <a:cxn ang="0">
                  <a:pos x="67" y="39"/>
                </a:cxn>
                <a:cxn ang="0">
                  <a:pos x="38" y="39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9" y="49"/>
                </a:cxn>
                <a:cxn ang="0">
                  <a:pos x="38" y="59"/>
                </a:cxn>
                <a:cxn ang="0">
                  <a:pos x="125" y="69"/>
                </a:cxn>
                <a:cxn ang="0">
                  <a:pos x="135" y="69"/>
                </a:cxn>
                <a:cxn ang="0">
                  <a:pos x="135" y="69"/>
                </a:cxn>
                <a:cxn ang="0">
                  <a:pos x="135" y="59"/>
                </a:cxn>
                <a:cxn ang="0">
                  <a:pos x="125" y="59"/>
                </a:cxn>
              </a:cxnLst>
              <a:rect l="0" t="0" r="r" b="b"/>
              <a:pathLst>
                <a:path w="164" h="109">
                  <a:moveTo>
                    <a:pt x="125" y="59"/>
                  </a:moveTo>
                  <a:lnTo>
                    <a:pt x="106" y="49"/>
                  </a:lnTo>
                  <a:lnTo>
                    <a:pt x="106" y="10"/>
                  </a:lnTo>
                  <a:lnTo>
                    <a:pt x="125" y="20"/>
                  </a:lnTo>
                  <a:lnTo>
                    <a:pt x="145" y="20"/>
                  </a:lnTo>
                  <a:lnTo>
                    <a:pt x="154" y="39"/>
                  </a:lnTo>
                  <a:lnTo>
                    <a:pt x="164" y="49"/>
                  </a:lnTo>
                  <a:lnTo>
                    <a:pt x="164" y="69"/>
                  </a:lnTo>
                  <a:lnTo>
                    <a:pt x="154" y="89"/>
                  </a:lnTo>
                  <a:lnTo>
                    <a:pt x="145" y="109"/>
                  </a:lnTo>
                  <a:lnTo>
                    <a:pt x="125" y="109"/>
                  </a:lnTo>
                  <a:lnTo>
                    <a:pt x="106" y="109"/>
                  </a:lnTo>
                  <a:lnTo>
                    <a:pt x="38" y="89"/>
                  </a:lnTo>
                  <a:lnTo>
                    <a:pt x="19" y="8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9" y="2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67" y="39"/>
                  </a:lnTo>
                  <a:lnTo>
                    <a:pt x="3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9"/>
                  </a:lnTo>
                  <a:lnTo>
                    <a:pt x="38" y="59"/>
                  </a:lnTo>
                  <a:lnTo>
                    <a:pt x="125" y="69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35" y="59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993" y="1761"/>
              <a:ext cx="164" cy="129"/>
            </a:xfrm>
            <a:custGeom>
              <a:avLst/>
              <a:gdLst/>
              <a:ahLst/>
              <a:cxnLst>
                <a:cxn ang="0">
                  <a:pos x="145" y="40"/>
                </a:cxn>
                <a:cxn ang="0">
                  <a:pos x="164" y="49"/>
                </a:cxn>
                <a:cxn ang="0">
                  <a:pos x="145" y="129"/>
                </a:cxn>
                <a:cxn ang="0">
                  <a:pos x="0" y="69"/>
                </a:cxn>
                <a:cxn ang="0">
                  <a:pos x="19" y="0"/>
                </a:cxn>
                <a:cxn ang="0">
                  <a:pos x="48" y="0"/>
                </a:cxn>
                <a:cxn ang="0">
                  <a:pos x="29" y="40"/>
                </a:cxn>
                <a:cxn ang="0">
                  <a:pos x="67" y="59"/>
                </a:cxn>
                <a:cxn ang="0">
                  <a:pos x="77" y="20"/>
                </a:cxn>
                <a:cxn ang="0">
                  <a:pos x="96" y="30"/>
                </a:cxn>
                <a:cxn ang="0">
                  <a:pos x="87" y="59"/>
                </a:cxn>
                <a:cxn ang="0">
                  <a:pos x="135" y="79"/>
                </a:cxn>
                <a:cxn ang="0">
                  <a:pos x="145" y="40"/>
                </a:cxn>
              </a:cxnLst>
              <a:rect l="0" t="0" r="r" b="b"/>
              <a:pathLst>
                <a:path w="164" h="129">
                  <a:moveTo>
                    <a:pt x="145" y="40"/>
                  </a:moveTo>
                  <a:lnTo>
                    <a:pt x="164" y="49"/>
                  </a:lnTo>
                  <a:lnTo>
                    <a:pt x="145" y="129"/>
                  </a:lnTo>
                  <a:lnTo>
                    <a:pt x="0" y="69"/>
                  </a:lnTo>
                  <a:lnTo>
                    <a:pt x="19" y="0"/>
                  </a:lnTo>
                  <a:lnTo>
                    <a:pt x="48" y="0"/>
                  </a:lnTo>
                  <a:lnTo>
                    <a:pt x="29" y="40"/>
                  </a:lnTo>
                  <a:lnTo>
                    <a:pt x="67" y="59"/>
                  </a:lnTo>
                  <a:lnTo>
                    <a:pt x="77" y="20"/>
                  </a:lnTo>
                  <a:lnTo>
                    <a:pt x="96" y="30"/>
                  </a:lnTo>
                  <a:lnTo>
                    <a:pt x="87" y="59"/>
                  </a:lnTo>
                  <a:lnTo>
                    <a:pt x="135" y="79"/>
                  </a:lnTo>
                  <a:lnTo>
                    <a:pt x="14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22" y="1810"/>
              <a:ext cx="68" cy="3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30"/>
                </a:cxn>
                <a:cxn ang="0">
                  <a:pos x="68" y="0"/>
                </a:cxn>
                <a:cxn ang="0">
                  <a:pos x="0" y="20"/>
                </a:cxn>
              </a:cxnLst>
              <a:rect l="0" t="0" r="r" b="b"/>
              <a:pathLst>
                <a:path w="68" h="30">
                  <a:moveTo>
                    <a:pt x="0" y="20"/>
                  </a:moveTo>
                  <a:lnTo>
                    <a:pt x="0" y="30"/>
                  </a:lnTo>
                  <a:lnTo>
                    <a:pt x="6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71" y="1919"/>
              <a:ext cx="48" cy="3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0"/>
                </a:cxn>
                <a:cxn ang="0">
                  <a:pos x="9" y="20"/>
                </a:cxn>
                <a:cxn ang="0">
                  <a:pos x="9" y="30"/>
                </a:cxn>
                <a:cxn ang="0">
                  <a:pos x="19" y="30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8" y="10"/>
                </a:cxn>
                <a:cxn ang="0">
                  <a:pos x="48" y="0"/>
                </a:cxn>
              </a:cxnLst>
              <a:rect l="0" t="0" r="r" b="b"/>
              <a:pathLst>
                <a:path w="48" h="30">
                  <a:moveTo>
                    <a:pt x="48" y="0"/>
                  </a:moveTo>
                  <a:lnTo>
                    <a:pt x="0" y="10"/>
                  </a:lnTo>
                  <a:lnTo>
                    <a:pt x="9" y="20"/>
                  </a:lnTo>
                  <a:lnTo>
                    <a:pt x="9" y="30"/>
                  </a:lnTo>
                  <a:lnTo>
                    <a:pt x="19" y="30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8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83" y="2275"/>
              <a:ext cx="39" cy="4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40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20" y="40"/>
                </a:cxn>
                <a:cxn ang="0">
                  <a:pos x="29" y="30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0"/>
                </a:cxn>
                <a:cxn ang="0">
                  <a:pos x="29" y="0"/>
                </a:cxn>
              </a:cxnLst>
              <a:rect l="0" t="0" r="r" b="b"/>
              <a:pathLst>
                <a:path w="39" h="40">
                  <a:moveTo>
                    <a:pt x="29" y="0"/>
                  </a:moveTo>
                  <a:lnTo>
                    <a:pt x="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20" y="40"/>
                  </a:lnTo>
                  <a:lnTo>
                    <a:pt x="29" y="3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41" y="2414"/>
              <a:ext cx="10" cy="7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0" y="79"/>
                </a:cxn>
                <a:cxn ang="0">
                  <a:pos x="0" y="0"/>
                </a:cxn>
                <a:cxn ang="0">
                  <a:pos x="0" y="79"/>
                </a:cxn>
              </a:cxnLst>
              <a:rect l="0" t="0" r="r" b="b"/>
              <a:pathLst>
                <a:path w="10" h="79">
                  <a:moveTo>
                    <a:pt x="0" y="79"/>
                  </a:moveTo>
                  <a:lnTo>
                    <a:pt x="10" y="79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538" y="2404"/>
              <a:ext cx="2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50"/>
                </a:cxn>
                <a:cxn ang="0">
                  <a:pos x="19" y="40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29" y="2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29" h="50">
                  <a:moveTo>
                    <a:pt x="0" y="0"/>
                  </a:moveTo>
                  <a:lnTo>
                    <a:pt x="10" y="50"/>
                  </a:lnTo>
                  <a:lnTo>
                    <a:pt x="19" y="4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2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857" y="2216"/>
              <a:ext cx="97" cy="79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78" y="69"/>
                </a:cxn>
                <a:cxn ang="0">
                  <a:pos x="87" y="79"/>
                </a:cxn>
                <a:cxn ang="0">
                  <a:pos x="97" y="69"/>
                </a:cxn>
                <a:cxn ang="0">
                  <a:pos x="97" y="69"/>
                </a:cxn>
                <a:cxn ang="0">
                  <a:pos x="87" y="59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10" y="20"/>
                </a:cxn>
              </a:cxnLst>
              <a:rect l="0" t="0" r="r" b="b"/>
              <a:pathLst>
                <a:path w="97" h="79">
                  <a:moveTo>
                    <a:pt x="10" y="20"/>
                  </a:moveTo>
                  <a:lnTo>
                    <a:pt x="78" y="69"/>
                  </a:lnTo>
                  <a:lnTo>
                    <a:pt x="87" y="7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87" y="59"/>
                  </a:lnTo>
                  <a:lnTo>
                    <a:pt x="2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</p:grpSp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17486" r="65626" b="27882"/>
          <a:stretch/>
        </p:blipFill>
        <p:spPr bwMode="auto">
          <a:xfrm>
            <a:off x="8386470" y="897241"/>
            <a:ext cx="647389" cy="2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319"/>
            <a:ext cx="4571429" cy="469028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2019" y="6175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MEASUREMENTS:</a:t>
            </a:r>
            <a:b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QUANTUM TRACKING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533" y="1387319"/>
            <a:ext cx="3709338" cy="48994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761" y="5271109"/>
            <a:ext cx="39885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Vary Measurement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Local Measurement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 to Many Qubit Systems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6"/>
          <p:cNvGrpSpPr>
            <a:grpSpLocks noChangeAspect="1"/>
          </p:cNvGrpSpPr>
          <p:nvPr/>
        </p:nvGrpSpPr>
        <p:grpSpPr bwMode="auto">
          <a:xfrm>
            <a:off x="452761" y="277466"/>
            <a:ext cx="621437" cy="613260"/>
            <a:chOff x="0" y="0"/>
            <a:chExt cx="2902" cy="2968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902" cy="2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0" y="0"/>
              <a:ext cx="2902" cy="2958"/>
            </a:xfrm>
            <a:custGeom>
              <a:avLst/>
              <a:gdLst/>
              <a:ahLst/>
              <a:cxnLst>
                <a:cxn ang="0">
                  <a:pos x="0" y="1484"/>
                </a:cxn>
                <a:cxn ang="0">
                  <a:pos x="10" y="1336"/>
                </a:cxn>
                <a:cxn ang="0">
                  <a:pos x="29" y="1187"/>
                </a:cxn>
                <a:cxn ang="0">
                  <a:pos x="68" y="1049"/>
                </a:cxn>
                <a:cxn ang="0">
                  <a:pos x="116" y="910"/>
                </a:cxn>
                <a:cxn ang="0">
                  <a:pos x="174" y="782"/>
                </a:cxn>
                <a:cxn ang="0">
                  <a:pos x="252" y="663"/>
                </a:cxn>
                <a:cxn ang="0">
                  <a:pos x="339" y="544"/>
                </a:cxn>
                <a:cxn ang="0">
                  <a:pos x="435" y="435"/>
                </a:cxn>
                <a:cxn ang="0">
                  <a:pos x="532" y="346"/>
                </a:cxn>
                <a:cxn ang="0">
                  <a:pos x="648" y="257"/>
                </a:cxn>
                <a:cxn ang="0">
                  <a:pos x="764" y="178"/>
                </a:cxn>
                <a:cxn ang="0">
                  <a:pos x="890" y="119"/>
                </a:cxn>
                <a:cxn ang="0">
                  <a:pos x="1025" y="69"/>
                </a:cxn>
                <a:cxn ang="0">
                  <a:pos x="1161" y="30"/>
                </a:cxn>
                <a:cxn ang="0">
                  <a:pos x="1306" y="10"/>
                </a:cxn>
                <a:cxn ang="0">
                  <a:pos x="1451" y="0"/>
                </a:cxn>
                <a:cxn ang="0">
                  <a:pos x="1596" y="10"/>
                </a:cxn>
                <a:cxn ang="0">
                  <a:pos x="1741" y="30"/>
                </a:cxn>
                <a:cxn ang="0">
                  <a:pos x="1877" y="69"/>
                </a:cxn>
                <a:cxn ang="0">
                  <a:pos x="2012" y="119"/>
                </a:cxn>
                <a:cxn ang="0">
                  <a:pos x="2138" y="178"/>
                </a:cxn>
                <a:cxn ang="0">
                  <a:pos x="2254" y="257"/>
                </a:cxn>
                <a:cxn ang="0">
                  <a:pos x="2370" y="346"/>
                </a:cxn>
                <a:cxn ang="0">
                  <a:pos x="2467" y="435"/>
                </a:cxn>
                <a:cxn ang="0">
                  <a:pos x="2563" y="544"/>
                </a:cxn>
                <a:cxn ang="0">
                  <a:pos x="2650" y="663"/>
                </a:cxn>
                <a:cxn ang="0">
                  <a:pos x="2728" y="782"/>
                </a:cxn>
                <a:cxn ang="0">
                  <a:pos x="2786" y="910"/>
                </a:cxn>
                <a:cxn ang="0">
                  <a:pos x="2834" y="1049"/>
                </a:cxn>
                <a:cxn ang="0">
                  <a:pos x="2873" y="1187"/>
                </a:cxn>
                <a:cxn ang="0">
                  <a:pos x="2892" y="1336"/>
                </a:cxn>
                <a:cxn ang="0">
                  <a:pos x="2902" y="1484"/>
                </a:cxn>
                <a:cxn ang="0">
                  <a:pos x="2892" y="1632"/>
                </a:cxn>
                <a:cxn ang="0">
                  <a:pos x="2873" y="1781"/>
                </a:cxn>
                <a:cxn ang="0">
                  <a:pos x="2834" y="1919"/>
                </a:cxn>
                <a:cxn ang="0">
                  <a:pos x="2786" y="2048"/>
                </a:cxn>
                <a:cxn ang="0">
                  <a:pos x="2728" y="2177"/>
                </a:cxn>
                <a:cxn ang="0">
                  <a:pos x="2650" y="2305"/>
                </a:cxn>
                <a:cxn ang="0">
                  <a:pos x="2563" y="2414"/>
                </a:cxn>
                <a:cxn ang="0">
                  <a:pos x="2467" y="2523"/>
                </a:cxn>
                <a:cxn ang="0">
                  <a:pos x="2370" y="2622"/>
                </a:cxn>
                <a:cxn ang="0">
                  <a:pos x="2138" y="2780"/>
                </a:cxn>
                <a:cxn ang="0">
                  <a:pos x="2012" y="2839"/>
                </a:cxn>
                <a:cxn ang="0">
                  <a:pos x="1877" y="2889"/>
                </a:cxn>
                <a:cxn ang="0">
                  <a:pos x="1741" y="2928"/>
                </a:cxn>
                <a:cxn ang="0">
                  <a:pos x="1596" y="2948"/>
                </a:cxn>
                <a:cxn ang="0">
                  <a:pos x="1451" y="2958"/>
                </a:cxn>
                <a:cxn ang="0">
                  <a:pos x="1306" y="2948"/>
                </a:cxn>
                <a:cxn ang="0">
                  <a:pos x="1161" y="2928"/>
                </a:cxn>
                <a:cxn ang="0">
                  <a:pos x="1025" y="2889"/>
                </a:cxn>
                <a:cxn ang="0">
                  <a:pos x="890" y="2839"/>
                </a:cxn>
                <a:cxn ang="0">
                  <a:pos x="764" y="2780"/>
                </a:cxn>
                <a:cxn ang="0">
                  <a:pos x="532" y="2622"/>
                </a:cxn>
                <a:cxn ang="0">
                  <a:pos x="435" y="2523"/>
                </a:cxn>
                <a:cxn ang="0">
                  <a:pos x="339" y="2414"/>
                </a:cxn>
                <a:cxn ang="0">
                  <a:pos x="252" y="2305"/>
                </a:cxn>
                <a:cxn ang="0">
                  <a:pos x="174" y="2177"/>
                </a:cxn>
                <a:cxn ang="0">
                  <a:pos x="116" y="2048"/>
                </a:cxn>
                <a:cxn ang="0">
                  <a:pos x="68" y="1919"/>
                </a:cxn>
                <a:cxn ang="0">
                  <a:pos x="29" y="1781"/>
                </a:cxn>
                <a:cxn ang="0">
                  <a:pos x="10" y="1632"/>
                </a:cxn>
                <a:cxn ang="0">
                  <a:pos x="0" y="1484"/>
                </a:cxn>
              </a:cxnLst>
              <a:rect l="0" t="0" r="r" b="b"/>
              <a:pathLst>
                <a:path w="2902" h="2958">
                  <a:moveTo>
                    <a:pt x="0" y="1484"/>
                  </a:moveTo>
                  <a:lnTo>
                    <a:pt x="10" y="1336"/>
                  </a:lnTo>
                  <a:lnTo>
                    <a:pt x="29" y="1187"/>
                  </a:lnTo>
                  <a:lnTo>
                    <a:pt x="68" y="1049"/>
                  </a:lnTo>
                  <a:lnTo>
                    <a:pt x="116" y="910"/>
                  </a:lnTo>
                  <a:lnTo>
                    <a:pt x="174" y="782"/>
                  </a:lnTo>
                  <a:lnTo>
                    <a:pt x="252" y="663"/>
                  </a:lnTo>
                  <a:lnTo>
                    <a:pt x="339" y="544"/>
                  </a:lnTo>
                  <a:lnTo>
                    <a:pt x="435" y="435"/>
                  </a:lnTo>
                  <a:lnTo>
                    <a:pt x="532" y="346"/>
                  </a:lnTo>
                  <a:lnTo>
                    <a:pt x="648" y="257"/>
                  </a:lnTo>
                  <a:lnTo>
                    <a:pt x="764" y="178"/>
                  </a:lnTo>
                  <a:lnTo>
                    <a:pt x="890" y="119"/>
                  </a:lnTo>
                  <a:lnTo>
                    <a:pt x="1025" y="69"/>
                  </a:lnTo>
                  <a:lnTo>
                    <a:pt x="1161" y="30"/>
                  </a:lnTo>
                  <a:lnTo>
                    <a:pt x="1306" y="10"/>
                  </a:lnTo>
                  <a:lnTo>
                    <a:pt x="1451" y="0"/>
                  </a:lnTo>
                  <a:lnTo>
                    <a:pt x="1596" y="10"/>
                  </a:lnTo>
                  <a:lnTo>
                    <a:pt x="1741" y="30"/>
                  </a:lnTo>
                  <a:lnTo>
                    <a:pt x="1877" y="69"/>
                  </a:lnTo>
                  <a:lnTo>
                    <a:pt x="2012" y="119"/>
                  </a:lnTo>
                  <a:lnTo>
                    <a:pt x="2138" y="178"/>
                  </a:lnTo>
                  <a:lnTo>
                    <a:pt x="2254" y="257"/>
                  </a:lnTo>
                  <a:lnTo>
                    <a:pt x="2370" y="346"/>
                  </a:lnTo>
                  <a:lnTo>
                    <a:pt x="2467" y="435"/>
                  </a:lnTo>
                  <a:lnTo>
                    <a:pt x="2563" y="544"/>
                  </a:lnTo>
                  <a:lnTo>
                    <a:pt x="2650" y="663"/>
                  </a:lnTo>
                  <a:lnTo>
                    <a:pt x="2728" y="782"/>
                  </a:lnTo>
                  <a:lnTo>
                    <a:pt x="2786" y="910"/>
                  </a:lnTo>
                  <a:lnTo>
                    <a:pt x="2834" y="1049"/>
                  </a:lnTo>
                  <a:lnTo>
                    <a:pt x="2873" y="1187"/>
                  </a:lnTo>
                  <a:lnTo>
                    <a:pt x="2892" y="1336"/>
                  </a:lnTo>
                  <a:lnTo>
                    <a:pt x="2902" y="1484"/>
                  </a:lnTo>
                  <a:lnTo>
                    <a:pt x="2892" y="1632"/>
                  </a:lnTo>
                  <a:lnTo>
                    <a:pt x="2873" y="1781"/>
                  </a:lnTo>
                  <a:lnTo>
                    <a:pt x="2834" y="1919"/>
                  </a:lnTo>
                  <a:lnTo>
                    <a:pt x="2786" y="2048"/>
                  </a:lnTo>
                  <a:lnTo>
                    <a:pt x="2728" y="2177"/>
                  </a:lnTo>
                  <a:lnTo>
                    <a:pt x="2650" y="2305"/>
                  </a:lnTo>
                  <a:lnTo>
                    <a:pt x="2563" y="2414"/>
                  </a:lnTo>
                  <a:lnTo>
                    <a:pt x="2467" y="2523"/>
                  </a:lnTo>
                  <a:lnTo>
                    <a:pt x="2370" y="2622"/>
                  </a:lnTo>
                  <a:lnTo>
                    <a:pt x="2138" y="2780"/>
                  </a:lnTo>
                  <a:lnTo>
                    <a:pt x="2012" y="2839"/>
                  </a:lnTo>
                  <a:lnTo>
                    <a:pt x="1877" y="2889"/>
                  </a:lnTo>
                  <a:lnTo>
                    <a:pt x="1741" y="2928"/>
                  </a:lnTo>
                  <a:lnTo>
                    <a:pt x="1596" y="2948"/>
                  </a:lnTo>
                  <a:lnTo>
                    <a:pt x="1451" y="2958"/>
                  </a:lnTo>
                  <a:lnTo>
                    <a:pt x="1306" y="2948"/>
                  </a:lnTo>
                  <a:lnTo>
                    <a:pt x="1161" y="2928"/>
                  </a:lnTo>
                  <a:lnTo>
                    <a:pt x="1025" y="2889"/>
                  </a:lnTo>
                  <a:lnTo>
                    <a:pt x="890" y="2839"/>
                  </a:lnTo>
                  <a:lnTo>
                    <a:pt x="764" y="2780"/>
                  </a:lnTo>
                  <a:lnTo>
                    <a:pt x="532" y="2622"/>
                  </a:lnTo>
                  <a:lnTo>
                    <a:pt x="435" y="2523"/>
                  </a:lnTo>
                  <a:lnTo>
                    <a:pt x="339" y="2414"/>
                  </a:lnTo>
                  <a:lnTo>
                    <a:pt x="252" y="2305"/>
                  </a:lnTo>
                  <a:lnTo>
                    <a:pt x="174" y="2177"/>
                  </a:lnTo>
                  <a:lnTo>
                    <a:pt x="116" y="2048"/>
                  </a:lnTo>
                  <a:lnTo>
                    <a:pt x="68" y="1919"/>
                  </a:lnTo>
                  <a:lnTo>
                    <a:pt x="29" y="1781"/>
                  </a:lnTo>
                  <a:lnTo>
                    <a:pt x="10" y="1632"/>
                  </a:lnTo>
                  <a:lnTo>
                    <a:pt x="0" y="14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9" y="10"/>
              <a:ext cx="2864" cy="2938"/>
            </a:xfrm>
            <a:custGeom>
              <a:avLst/>
              <a:gdLst/>
              <a:ahLst/>
              <a:cxnLst>
                <a:cxn ang="0">
                  <a:pos x="0" y="1474"/>
                </a:cxn>
                <a:cxn ang="0">
                  <a:pos x="10" y="1326"/>
                </a:cxn>
                <a:cxn ang="0">
                  <a:pos x="29" y="1177"/>
                </a:cxn>
                <a:cxn ang="0">
                  <a:pos x="68" y="1039"/>
                </a:cxn>
                <a:cxn ang="0">
                  <a:pos x="116" y="910"/>
                </a:cxn>
                <a:cxn ang="0">
                  <a:pos x="174" y="781"/>
                </a:cxn>
                <a:cxn ang="0">
                  <a:pos x="242" y="653"/>
                </a:cxn>
                <a:cxn ang="0">
                  <a:pos x="329" y="544"/>
                </a:cxn>
                <a:cxn ang="0">
                  <a:pos x="426" y="435"/>
                </a:cxn>
                <a:cxn ang="0">
                  <a:pos x="523" y="336"/>
                </a:cxn>
                <a:cxn ang="0">
                  <a:pos x="755" y="178"/>
                </a:cxn>
                <a:cxn ang="0">
                  <a:pos x="881" y="119"/>
                </a:cxn>
                <a:cxn ang="0">
                  <a:pos x="1006" y="69"/>
                </a:cxn>
                <a:cxn ang="0">
                  <a:pos x="1142" y="30"/>
                </a:cxn>
                <a:cxn ang="0">
                  <a:pos x="1287" y="10"/>
                </a:cxn>
                <a:cxn ang="0">
                  <a:pos x="1432" y="0"/>
                </a:cxn>
                <a:cxn ang="0">
                  <a:pos x="1577" y="10"/>
                </a:cxn>
                <a:cxn ang="0">
                  <a:pos x="1722" y="30"/>
                </a:cxn>
                <a:cxn ang="0">
                  <a:pos x="1858" y="69"/>
                </a:cxn>
                <a:cxn ang="0">
                  <a:pos x="1983" y="119"/>
                </a:cxn>
                <a:cxn ang="0">
                  <a:pos x="2109" y="178"/>
                </a:cxn>
                <a:cxn ang="0">
                  <a:pos x="2341" y="336"/>
                </a:cxn>
                <a:cxn ang="0">
                  <a:pos x="2438" y="435"/>
                </a:cxn>
                <a:cxn ang="0">
                  <a:pos x="2535" y="544"/>
                </a:cxn>
                <a:cxn ang="0">
                  <a:pos x="2622" y="653"/>
                </a:cxn>
                <a:cxn ang="0">
                  <a:pos x="2690" y="781"/>
                </a:cxn>
                <a:cxn ang="0">
                  <a:pos x="2748" y="910"/>
                </a:cxn>
                <a:cxn ang="0">
                  <a:pos x="2796" y="1039"/>
                </a:cxn>
                <a:cxn ang="0">
                  <a:pos x="2835" y="1177"/>
                </a:cxn>
                <a:cxn ang="0">
                  <a:pos x="2854" y="1326"/>
                </a:cxn>
                <a:cxn ang="0">
                  <a:pos x="2864" y="1474"/>
                </a:cxn>
                <a:cxn ang="0">
                  <a:pos x="2854" y="1622"/>
                </a:cxn>
                <a:cxn ang="0">
                  <a:pos x="2835" y="1761"/>
                </a:cxn>
                <a:cxn ang="0">
                  <a:pos x="2796" y="1899"/>
                </a:cxn>
                <a:cxn ang="0">
                  <a:pos x="2748" y="2038"/>
                </a:cxn>
                <a:cxn ang="0">
                  <a:pos x="2690" y="2167"/>
                </a:cxn>
                <a:cxn ang="0">
                  <a:pos x="2622" y="2285"/>
                </a:cxn>
                <a:cxn ang="0">
                  <a:pos x="2535" y="2394"/>
                </a:cxn>
                <a:cxn ang="0">
                  <a:pos x="2438" y="2503"/>
                </a:cxn>
                <a:cxn ang="0">
                  <a:pos x="2341" y="2602"/>
                </a:cxn>
                <a:cxn ang="0">
                  <a:pos x="2109" y="2760"/>
                </a:cxn>
                <a:cxn ang="0">
                  <a:pos x="1983" y="2819"/>
                </a:cxn>
                <a:cxn ang="0">
                  <a:pos x="1858" y="2869"/>
                </a:cxn>
                <a:cxn ang="0">
                  <a:pos x="1722" y="2909"/>
                </a:cxn>
                <a:cxn ang="0">
                  <a:pos x="1577" y="2928"/>
                </a:cxn>
                <a:cxn ang="0">
                  <a:pos x="1432" y="2938"/>
                </a:cxn>
                <a:cxn ang="0">
                  <a:pos x="1287" y="2928"/>
                </a:cxn>
                <a:cxn ang="0">
                  <a:pos x="1142" y="2909"/>
                </a:cxn>
                <a:cxn ang="0">
                  <a:pos x="1006" y="2869"/>
                </a:cxn>
                <a:cxn ang="0">
                  <a:pos x="881" y="2819"/>
                </a:cxn>
                <a:cxn ang="0">
                  <a:pos x="755" y="2760"/>
                </a:cxn>
                <a:cxn ang="0">
                  <a:pos x="523" y="2602"/>
                </a:cxn>
                <a:cxn ang="0">
                  <a:pos x="426" y="2503"/>
                </a:cxn>
                <a:cxn ang="0">
                  <a:pos x="329" y="2394"/>
                </a:cxn>
                <a:cxn ang="0">
                  <a:pos x="242" y="2285"/>
                </a:cxn>
                <a:cxn ang="0">
                  <a:pos x="174" y="2167"/>
                </a:cxn>
                <a:cxn ang="0">
                  <a:pos x="116" y="2038"/>
                </a:cxn>
                <a:cxn ang="0">
                  <a:pos x="68" y="1899"/>
                </a:cxn>
                <a:cxn ang="0">
                  <a:pos x="29" y="1761"/>
                </a:cxn>
                <a:cxn ang="0">
                  <a:pos x="10" y="1622"/>
                </a:cxn>
                <a:cxn ang="0">
                  <a:pos x="0" y="1474"/>
                </a:cxn>
              </a:cxnLst>
              <a:rect l="0" t="0" r="r" b="b"/>
              <a:pathLst>
                <a:path w="2864" h="2938">
                  <a:moveTo>
                    <a:pt x="0" y="1474"/>
                  </a:moveTo>
                  <a:lnTo>
                    <a:pt x="10" y="1326"/>
                  </a:lnTo>
                  <a:lnTo>
                    <a:pt x="29" y="1177"/>
                  </a:lnTo>
                  <a:lnTo>
                    <a:pt x="68" y="1039"/>
                  </a:lnTo>
                  <a:lnTo>
                    <a:pt x="116" y="910"/>
                  </a:lnTo>
                  <a:lnTo>
                    <a:pt x="174" y="781"/>
                  </a:lnTo>
                  <a:lnTo>
                    <a:pt x="242" y="653"/>
                  </a:lnTo>
                  <a:lnTo>
                    <a:pt x="329" y="544"/>
                  </a:lnTo>
                  <a:lnTo>
                    <a:pt x="426" y="435"/>
                  </a:lnTo>
                  <a:lnTo>
                    <a:pt x="523" y="336"/>
                  </a:lnTo>
                  <a:lnTo>
                    <a:pt x="755" y="178"/>
                  </a:lnTo>
                  <a:lnTo>
                    <a:pt x="881" y="119"/>
                  </a:lnTo>
                  <a:lnTo>
                    <a:pt x="1006" y="69"/>
                  </a:lnTo>
                  <a:lnTo>
                    <a:pt x="1142" y="30"/>
                  </a:lnTo>
                  <a:lnTo>
                    <a:pt x="1287" y="10"/>
                  </a:lnTo>
                  <a:lnTo>
                    <a:pt x="1432" y="0"/>
                  </a:lnTo>
                  <a:lnTo>
                    <a:pt x="1577" y="10"/>
                  </a:lnTo>
                  <a:lnTo>
                    <a:pt x="1722" y="30"/>
                  </a:lnTo>
                  <a:lnTo>
                    <a:pt x="1858" y="69"/>
                  </a:lnTo>
                  <a:lnTo>
                    <a:pt x="1983" y="119"/>
                  </a:lnTo>
                  <a:lnTo>
                    <a:pt x="2109" y="178"/>
                  </a:lnTo>
                  <a:lnTo>
                    <a:pt x="2341" y="336"/>
                  </a:lnTo>
                  <a:lnTo>
                    <a:pt x="2438" y="435"/>
                  </a:lnTo>
                  <a:lnTo>
                    <a:pt x="2535" y="544"/>
                  </a:lnTo>
                  <a:lnTo>
                    <a:pt x="2622" y="653"/>
                  </a:lnTo>
                  <a:lnTo>
                    <a:pt x="2690" y="781"/>
                  </a:lnTo>
                  <a:lnTo>
                    <a:pt x="2748" y="910"/>
                  </a:lnTo>
                  <a:lnTo>
                    <a:pt x="2796" y="1039"/>
                  </a:lnTo>
                  <a:lnTo>
                    <a:pt x="2835" y="1177"/>
                  </a:lnTo>
                  <a:lnTo>
                    <a:pt x="2854" y="1326"/>
                  </a:lnTo>
                  <a:lnTo>
                    <a:pt x="2864" y="1474"/>
                  </a:lnTo>
                  <a:lnTo>
                    <a:pt x="2854" y="1622"/>
                  </a:lnTo>
                  <a:lnTo>
                    <a:pt x="2835" y="1761"/>
                  </a:lnTo>
                  <a:lnTo>
                    <a:pt x="2796" y="1899"/>
                  </a:lnTo>
                  <a:lnTo>
                    <a:pt x="2748" y="2038"/>
                  </a:lnTo>
                  <a:lnTo>
                    <a:pt x="2690" y="2167"/>
                  </a:lnTo>
                  <a:lnTo>
                    <a:pt x="2622" y="2285"/>
                  </a:lnTo>
                  <a:lnTo>
                    <a:pt x="2535" y="2394"/>
                  </a:lnTo>
                  <a:lnTo>
                    <a:pt x="2438" y="2503"/>
                  </a:lnTo>
                  <a:lnTo>
                    <a:pt x="2341" y="2602"/>
                  </a:lnTo>
                  <a:lnTo>
                    <a:pt x="2109" y="2760"/>
                  </a:lnTo>
                  <a:lnTo>
                    <a:pt x="1983" y="2819"/>
                  </a:lnTo>
                  <a:lnTo>
                    <a:pt x="1858" y="2869"/>
                  </a:lnTo>
                  <a:lnTo>
                    <a:pt x="1722" y="2909"/>
                  </a:lnTo>
                  <a:lnTo>
                    <a:pt x="1577" y="2928"/>
                  </a:lnTo>
                  <a:lnTo>
                    <a:pt x="1432" y="2938"/>
                  </a:lnTo>
                  <a:lnTo>
                    <a:pt x="1287" y="2928"/>
                  </a:lnTo>
                  <a:lnTo>
                    <a:pt x="1142" y="2909"/>
                  </a:lnTo>
                  <a:lnTo>
                    <a:pt x="1006" y="2869"/>
                  </a:lnTo>
                  <a:lnTo>
                    <a:pt x="881" y="2819"/>
                  </a:lnTo>
                  <a:lnTo>
                    <a:pt x="755" y="2760"/>
                  </a:lnTo>
                  <a:lnTo>
                    <a:pt x="523" y="2602"/>
                  </a:lnTo>
                  <a:lnTo>
                    <a:pt x="426" y="2503"/>
                  </a:lnTo>
                  <a:lnTo>
                    <a:pt x="329" y="2394"/>
                  </a:lnTo>
                  <a:lnTo>
                    <a:pt x="242" y="2285"/>
                  </a:lnTo>
                  <a:lnTo>
                    <a:pt x="174" y="2167"/>
                  </a:lnTo>
                  <a:lnTo>
                    <a:pt x="116" y="2038"/>
                  </a:lnTo>
                  <a:lnTo>
                    <a:pt x="68" y="1899"/>
                  </a:lnTo>
                  <a:lnTo>
                    <a:pt x="29" y="1761"/>
                  </a:lnTo>
                  <a:lnTo>
                    <a:pt x="10" y="1622"/>
                  </a:lnTo>
                  <a:lnTo>
                    <a:pt x="0" y="147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8" y="59"/>
              <a:ext cx="2776" cy="2850"/>
            </a:xfrm>
            <a:custGeom>
              <a:avLst/>
              <a:gdLst/>
              <a:ahLst/>
              <a:cxnLst>
                <a:cxn ang="0">
                  <a:pos x="0" y="1425"/>
                </a:cxn>
                <a:cxn ang="0">
                  <a:pos x="9" y="1277"/>
                </a:cxn>
                <a:cxn ang="0">
                  <a:pos x="29" y="1138"/>
                </a:cxn>
                <a:cxn ang="0">
                  <a:pos x="67" y="1000"/>
                </a:cxn>
                <a:cxn ang="0">
                  <a:pos x="106" y="871"/>
                </a:cxn>
                <a:cxn ang="0">
                  <a:pos x="164" y="752"/>
                </a:cxn>
                <a:cxn ang="0">
                  <a:pos x="242" y="634"/>
                </a:cxn>
                <a:cxn ang="0">
                  <a:pos x="319" y="525"/>
                </a:cxn>
                <a:cxn ang="0">
                  <a:pos x="406" y="416"/>
                </a:cxn>
                <a:cxn ang="0">
                  <a:pos x="503" y="327"/>
                </a:cxn>
                <a:cxn ang="0">
                  <a:pos x="609" y="248"/>
                </a:cxn>
                <a:cxn ang="0">
                  <a:pos x="725" y="169"/>
                </a:cxn>
                <a:cxn ang="0">
                  <a:pos x="851" y="109"/>
                </a:cxn>
                <a:cxn ang="0">
                  <a:pos x="1102" y="30"/>
                </a:cxn>
                <a:cxn ang="0">
                  <a:pos x="1248" y="10"/>
                </a:cxn>
                <a:cxn ang="0">
                  <a:pos x="1383" y="0"/>
                </a:cxn>
                <a:cxn ang="0">
                  <a:pos x="1518" y="10"/>
                </a:cxn>
                <a:cxn ang="0">
                  <a:pos x="1664" y="30"/>
                </a:cxn>
                <a:cxn ang="0">
                  <a:pos x="1915" y="109"/>
                </a:cxn>
                <a:cxn ang="0">
                  <a:pos x="2041" y="169"/>
                </a:cxn>
                <a:cxn ang="0">
                  <a:pos x="2157" y="248"/>
                </a:cxn>
                <a:cxn ang="0">
                  <a:pos x="2263" y="327"/>
                </a:cxn>
                <a:cxn ang="0">
                  <a:pos x="2360" y="416"/>
                </a:cxn>
                <a:cxn ang="0">
                  <a:pos x="2457" y="525"/>
                </a:cxn>
                <a:cxn ang="0">
                  <a:pos x="2534" y="634"/>
                </a:cxn>
                <a:cxn ang="0">
                  <a:pos x="2602" y="752"/>
                </a:cxn>
                <a:cxn ang="0">
                  <a:pos x="2660" y="871"/>
                </a:cxn>
                <a:cxn ang="0">
                  <a:pos x="2708" y="1000"/>
                </a:cxn>
                <a:cxn ang="0">
                  <a:pos x="2747" y="1138"/>
                </a:cxn>
                <a:cxn ang="0">
                  <a:pos x="2766" y="1277"/>
                </a:cxn>
                <a:cxn ang="0">
                  <a:pos x="2776" y="1425"/>
                </a:cxn>
                <a:cxn ang="0">
                  <a:pos x="2766" y="1564"/>
                </a:cxn>
                <a:cxn ang="0">
                  <a:pos x="2747" y="1712"/>
                </a:cxn>
                <a:cxn ang="0">
                  <a:pos x="2708" y="1841"/>
                </a:cxn>
                <a:cxn ang="0">
                  <a:pos x="2660" y="1969"/>
                </a:cxn>
                <a:cxn ang="0">
                  <a:pos x="2602" y="2098"/>
                </a:cxn>
                <a:cxn ang="0">
                  <a:pos x="2534" y="2216"/>
                </a:cxn>
                <a:cxn ang="0">
                  <a:pos x="2457" y="2325"/>
                </a:cxn>
                <a:cxn ang="0">
                  <a:pos x="2263" y="2523"/>
                </a:cxn>
                <a:cxn ang="0">
                  <a:pos x="2157" y="2602"/>
                </a:cxn>
                <a:cxn ang="0">
                  <a:pos x="2041" y="2672"/>
                </a:cxn>
                <a:cxn ang="0">
                  <a:pos x="1915" y="2731"/>
                </a:cxn>
                <a:cxn ang="0">
                  <a:pos x="1789" y="2780"/>
                </a:cxn>
                <a:cxn ang="0">
                  <a:pos x="1664" y="2820"/>
                </a:cxn>
                <a:cxn ang="0">
                  <a:pos x="1518" y="2840"/>
                </a:cxn>
                <a:cxn ang="0">
                  <a:pos x="1383" y="2850"/>
                </a:cxn>
                <a:cxn ang="0">
                  <a:pos x="1248" y="2840"/>
                </a:cxn>
                <a:cxn ang="0">
                  <a:pos x="1102" y="2820"/>
                </a:cxn>
                <a:cxn ang="0">
                  <a:pos x="977" y="2780"/>
                </a:cxn>
                <a:cxn ang="0">
                  <a:pos x="851" y="2731"/>
                </a:cxn>
                <a:cxn ang="0">
                  <a:pos x="725" y="2672"/>
                </a:cxn>
                <a:cxn ang="0">
                  <a:pos x="609" y="2602"/>
                </a:cxn>
                <a:cxn ang="0">
                  <a:pos x="503" y="2523"/>
                </a:cxn>
                <a:cxn ang="0">
                  <a:pos x="406" y="2424"/>
                </a:cxn>
                <a:cxn ang="0">
                  <a:pos x="319" y="2325"/>
                </a:cxn>
                <a:cxn ang="0">
                  <a:pos x="242" y="2216"/>
                </a:cxn>
                <a:cxn ang="0">
                  <a:pos x="164" y="2098"/>
                </a:cxn>
                <a:cxn ang="0">
                  <a:pos x="106" y="1969"/>
                </a:cxn>
                <a:cxn ang="0">
                  <a:pos x="29" y="1712"/>
                </a:cxn>
                <a:cxn ang="0">
                  <a:pos x="9" y="1564"/>
                </a:cxn>
                <a:cxn ang="0">
                  <a:pos x="0" y="1425"/>
                </a:cxn>
              </a:cxnLst>
              <a:rect l="0" t="0" r="r" b="b"/>
              <a:pathLst>
                <a:path w="2776" h="2850">
                  <a:moveTo>
                    <a:pt x="0" y="1425"/>
                  </a:moveTo>
                  <a:lnTo>
                    <a:pt x="9" y="1277"/>
                  </a:lnTo>
                  <a:lnTo>
                    <a:pt x="29" y="1138"/>
                  </a:lnTo>
                  <a:lnTo>
                    <a:pt x="67" y="1000"/>
                  </a:lnTo>
                  <a:lnTo>
                    <a:pt x="106" y="871"/>
                  </a:lnTo>
                  <a:lnTo>
                    <a:pt x="164" y="752"/>
                  </a:lnTo>
                  <a:lnTo>
                    <a:pt x="242" y="634"/>
                  </a:lnTo>
                  <a:lnTo>
                    <a:pt x="319" y="525"/>
                  </a:lnTo>
                  <a:lnTo>
                    <a:pt x="406" y="416"/>
                  </a:lnTo>
                  <a:lnTo>
                    <a:pt x="503" y="327"/>
                  </a:lnTo>
                  <a:lnTo>
                    <a:pt x="609" y="248"/>
                  </a:lnTo>
                  <a:lnTo>
                    <a:pt x="725" y="169"/>
                  </a:lnTo>
                  <a:lnTo>
                    <a:pt x="851" y="109"/>
                  </a:lnTo>
                  <a:lnTo>
                    <a:pt x="1102" y="30"/>
                  </a:lnTo>
                  <a:lnTo>
                    <a:pt x="1248" y="10"/>
                  </a:lnTo>
                  <a:lnTo>
                    <a:pt x="1383" y="0"/>
                  </a:lnTo>
                  <a:lnTo>
                    <a:pt x="1518" y="10"/>
                  </a:lnTo>
                  <a:lnTo>
                    <a:pt x="1664" y="30"/>
                  </a:lnTo>
                  <a:lnTo>
                    <a:pt x="1915" y="109"/>
                  </a:lnTo>
                  <a:lnTo>
                    <a:pt x="2041" y="169"/>
                  </a:lnTo>
                  <a:lnTo>
                    <a:pt x="2157" y="248"/>
                  </a:lnTo>
                  <a:lnTo>
                    <a:pt x="2263" y="327"/>
                  </a:lnTo>
                  <a:lnTo>
                    <a:pt x="2360" y="416"/>
                  </a:lnTo>
                  <a:lnTo>
                    <a:pt x="2457" y="525"/>
                  </a:lnTo>
                  <a:lnTo>
                    <a:pt x="2534" y="634"/>
                  </a:lnTo>
                  <a:lnTo>
                    <a:pt x="2602" y="752"/>
                  </a:lnTo>
                  <a:lnTo>
                    <a:pt x="2660" y="871"/>
                  </a:lnTo>
                  <a:lnTo>
                    <a:pt x="2708" y="1000"/>
                  </a:lnTo>
                  <a:lnTo>
                    <a:pt x="2747" y="1138"/>
                  </a:lnTo>
                  <a:lnTo>
                    <a:pt x="2766" y="1277"/>
                  </a:lnTo>
                  <a:lnTo>
                    <a:pt x="2776" y="1425"/>
                  </a:lnTo>
                  <a:lnTo>
                    <a:pt x="2766" y="1564"/>
                  </a:lnTo>
                  <a:lnTo>
                    <a:pt x="2747" y="1712"/>
                  </a:lnTo>
                  <a:lnTo>
                    <a:pt x="2708" y="1841"/>
                  </a:lnTo>
                  <a:lnTo>
                    <a:pt x="2660" y="1969"/>
                  </a:lnTo>
                  <a:lnTo>
                    <a:pt x="2602" y="2098"/>
                  </a:lnTo>
                  <a:lnTo>
                    <a:pt x="2534" y="2216"/>
                  </a:lnTo>
                  <a:lnTo>
                    <a:pt x="2457" y="2325"/>
                  </a:lnTo>
                  <a:lnTo>
                    <a:pt x="2263" y="2523"/>
                  </a:lnTo>
                  <a:lnTo>
                    <a:pt x="2157" y="2602"/>
                  </a:lnTo>
                  <a:lnTo>
                    <a:pt x="2041" y="2672"/>
                  </a:lnTo>
                  <a:lnTo>
                    <a:pt x="1915" y="2731"/>
                  </a:lnTo>
                  <a:lnTo>
                    <a:pt x="1789" y="2780"/>
                  </a:lnTo>
                  <a:lnTo>
                    <a:pt x="1664" y="2820"/>
                  </a:lnTo>
                  <a:lnTo>
                    <a:pt x="1518" y="2840"/>
                  </a:lnTo>
                  <a:lnTo>
                    <a:pt x="1383" y="2850"/>
                  </a:lnTo>
                  <a:lnTo>
                    <a:pt x="1248" y="2840"/>
                  </a:lnTo>
                  <a:lnTo>
                    <a:pt x="1102" y="2820"/>
                  </a:lnTo>
                  <a:lnTo>
                    <a:pt x="977" y="2780"/>
                  </a:lnTo>
                  <a:lnTo>
                    <a:pt x="851" y="2731"/>
                  </a:lnTo>
                  <a:lnTo>
                    <a:pt x="725" y="2672"/>
                  </a:lnTo>
                  <a:lnTo>
                    <a:pt x="609" y="2602"/>
                  </a:lnTo>
                  <a:lnTo>
                    <a:pt x="503" y="2523"/>
                  </a:lnTo>
                  <a:lnTo>
                    <a:pt x="406" y="2424"/>
                  </a:lnTo>
                  <a:lnTo>
                    <a:pt x="319" y="2325"/>
                  </a:lnTo>
                  <a:lnTo>
                    <a:pt x="242" y="2216"/>
                  </a:lnTo>
                  <a:lnTo>
                    <a:pt x="164" y="2098"/>
                  </a:lnTo>
                  <a:lnTo>
                    <a:pt x="106" y="1969"/>
                  </a:lnTo>
                  <a:lnTo>
                    <a:pt x="29" y="1712"/>
                  </a:lnTo>
                  <a:lnTo>
                    <a:pt x="9" y="1564"/>
                  </a:lnTo>
                  <a:lnTo>
                    <a:pt x="0" y="1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90" y="297"/>
              <a:ext cx="2322" cy="2364"/>
            </a:xfrm>
            <a:custGeom>
              <a:avLst/>
              <a:gdLst/>
              <a:ahLst/>
              <a:cxnLst>
                <a:cxn ang="0">
                  <a:pos x="0" y="1187"/>
                </a:cxn>
                <a:cxn ang="0">
                  <a:pos x="20" y="950"/>
                </a:cxn>
                <a:cxn ang="0">
                  <a:pos x="58" y="831"/>
                </a:cxn>
                <a:cxn ang="0">
                  <a:pos x="97" y="722"/>
                </a:cxn>
                <a:cxn ang="0">
                  <a:pos x="145" y="623"/>
                </a:cxn>
                <a:cxn ang="0">
                  <a:pos x="203" y="524"/>
                </a:cxn>
                <a:cxn ang="0">
                  <a:pos x="271" y="435"/>
                </a:cxn>
                <a:cxn ang="0">
                  <a:pos x="348" y="346"/>
                </a:cxn>
                <a:cxn ang="0">
                  <a:pos x="426" y="267"/>
                </a:cxn>
                <a:cxn ang="0">
                  <a:pos x="513" y="208"/>
                </a:cxn>
                <a:cxn ang="0">
                  <a:pos x="610" y="148"/>
                </a:cxn>
                <a:cxn ang="0">
                  <a:pos x="716" y="89"/>
                </a:cxn>
                <a:cxn ang="0">
                  <a:pos x="822" y="49"/>
                </a:cxn>
                <a:cxn ang="0">
                  <a:pos x="929" y="20"/>
                </a:cxn>
                <a:cxn ang="0">
                  <a:pos x="1161" y="0"/>
                </a:cxn>
                <a:cxn ang="0">
                  <a:pos x="1393" y="20"/>
                </a:cxn>
                <a:cxn ang="0">
                  <a:pos x="1500" y="49"/>
                </a:cxn>
                <a:cxn ang="0">
                  <a:pos x="1606" y="89"/>
                </a:cxn>
                <a:cxn ang="0">
                  <a:pos x="1712" y="148"/>
                </a:cxn>
                <a:cxn ang="0">
                  <a:pos x="1809" y="208"/>
                </a:cxn>
                <a:cxn ang="0">
                  <a:pos x="1896" y="267"/>
                </a:cxn>
                <a:cxn ang="0">
                  <a:pos x="1974" y="346"/>
                </a:cxn>
                <a:cxn ang="0">
                  <a:pos x="2051" y="435"/>
                </a:cxn>
                <a:cxn ang="0">
                  <a:pos x="2119" y="524"/>
                </a:cxn>
                <a:cxn ang="0">
                  <a:pos x="2177" y="623"/>
                </a:cxn>
                <a:cxn ang="0">
                  <a:pos x="2225" y="722"/>
                </a:cxn>
                <a:cxn ang="0">
                  <a:pos x="2264" y="831"/>
                </a:cxn>
                <a:cxn ang="0">
                  <a:pos x="2302" y="950"/>
                </a:cxn>
                <a:cxn ang="0">
                  <a:pos x="2322" y="1187"/>
                </a:cxn>
                <a:cxn ang="0">
                  <a:pos x="2302" y="1424"/>
                </a:cxn>
                <a:cxn ang="0">
                  <a:pos x="2225" y="1642"/>
                </a:cxn>
                <a:cxn ang="0">
                  <a:pos x="2177" y="1741"/>
                </a:cxn>
                <a:cxn ang="0">
                  <a:pos x="2119" y="1840"/>
                </a:cxn>
                <a:cxn ang="0">
                  <a:pos x="2051" y="1929"/>
                </a:cxn>
                <a:cxn ang="0">
                  <a:pos x="1974" y="2018"/>
                </a:cxn>
                <a:cxn ang="0">
                  <a:pos x="1896" y="2097"/>
                </a:cxn>
                <a:cxn ang="0">
                  <a:pos x="1809" y="2157"/>
                </a:cxn>
                <a:cxn ang="0">
                  <a:pos x="1712" y="2216"/>
                </a:cxn>
                <a:cxn ang="0">
                  <a:pos x="1606" y="2275"/>
                </a:cxn>
                <a:cxn ang="0">
                  <a:pos x="1500" y="2315"/>
                </a:cxn>
                <a:cxn ang="0">
                  <a:pos x="1393" y="2345"/>
                </a:cxn>
                <a:cxn ang="0">
                  <a:pos x="1161" y="2364"/>
                </a:cxn>
                <a:cxn ang="0">
                  <a:pos x="929" y="2345"/>
                </a:cxn>
                <a:cxn ang="0">
                  <a:pos x="822" y="2315"/>
                </a:cxn>
                <a:cxn ang="0">
                  <a:pos x="716" y="2275"/>
                </a:cxn>
                <a:cxn ang="0">
                  <a:pos x="610" y="2216"/>
                </a:cxn>
                <a:cxn ang="0">
                  <a:pos x="513" y="2157"/>
                </a:cxn>
                <a:cxn ang="0">
                  <a:pos x="426" y="2097"/>
                </a:cxn>
                <a:cxn ang="0">
                  <a:pos x="348" y="2018"/>
                </a:cxn>
                <a:cxn ang="0">
                  <a:pos x="271" y="1929"/>
                </a:cxn>
                <a:cxn ang="0">
                  <a:pos x="203" y="1840"/>
                </a:cxn>
                <a:cxn ang="0">
                  <a:pos x="145" y="1741"/>
                </a:cxn>
                <a:cxn ang="0">
                  <a:pos x="97" y="1642"/>
                </a:cxn>
                <a:cxn ang="0">
                  <a:pos x="20" y="1424"/>
                </a:cxn>
                <a:cxn ang="0">
                  <a:pos x="0" y="1187"/>
                </a:cxn>
              </a:cxnLst>
              <a:rect l="0" t="0" r="r" b="b"/>
              <a:pathLst>
                <a:path w="2322" h="2364">
                  <a:moveTo>
                    <a:pt x="0" y="1187"/>
                  </a:moveTo>
                  <a:lnTo>
                    <a:pt x="20" y="950"/>
                  </a:lnTo>
                  <a:lnTo>
                    <a:pt x="58" y="831"/>
                  </a:lnTo>
                  <a:lnTo>
                    <a:pt x="97" y="722"/>
                  </a:lnTo>
                  <a:lnTo>
                    <a:pt x="145" y="623"/>
                  </a:lnTo>
                  <a:lnTo>
                    <a:pt x="203" y="524"/>
                  </a:lnTo>
                  <a:lnTo>
                    <a:pt x="271" y="435"/>
                  </a:lnTo>
                  <a:lnTo>
                    <a:pt x="348" y="346"/>
                  </a:lnTo>
                  <a:lnTo>
                    <a:pt x="426" y="267"/>
                  </a:lnTo>
                  <a:lnTo>
                    <a:pt x="513" y="208"/>
                  </a:lnTo>
                  <a:lnTo>
                    <a:pt x="610" y="148"/>
                  </a:lnTo>
                  <a:lnTo>
                    <a:pt x="716" y="89"/>
                  </a:lnTo>
                  <a:lnTo>
                    <a:pt x="822" y="49"/>
                  </a:lnTo>
                  <a:lnTo>
                    <a:pt x="929" y="20"/>
                  </a:lnTo>
                  <a:lnTo>
                    <a:pt x="1161" y="0"/>
                  </a:lnTo>
                  <a:lnTo>
                    <a:pt x="1393" y="20"/>
                  </a:lnTo>
                  <a:lnTo>
                    <a:pt x="1500" y="49"/>
                  </a:lnTo>
                  <a:lnTo>
                    <a:pt x="1606" y="89"/>
                  </a:lnTo>
                  <a:lnTo>
                    <a:pt x="1712" y="148"/>
                  </a:lnTo>
                  <a:lnTo>
                    <a:pt x="1809" y="208"/>
                  </a:lnTo>
                  <a:lnTo>
                    <a:pt x="1896" y="267"/>
                  </a:lnTo>
                  <a:lnTo>
                    <a:pt x="1974" y="346"/>
                  </a:lnTo>
                  <a:lnTo>
                    <a:pt x="2051" y="435"/>
                  </a:lnTo>
                  <a:lnTo>
                    <a:pt x="2119" y="524"/>
                  </a:lnTo>
                  <a:lnTo>
                    <a:pt x="2177" y="623"/>
                  </a:lnTo>
                  <a:lnTo>
                    <a:pt x="2225" y="722"/>
                  </a:lnTo>
                  <a:lnTo>
                    <a:pt x="2264" y="831"/>
                  </a:lnTo>
                  <a:lnTo>
                    <a:pt x="2302" y="950"/>
                  </a:lnTo>
                  <a:lnTo>
                    <a:pt x="2322" y="1187"/>
                  </a:lnTo>
                  <a:lnTo>
                    <a:pt x="2302" y="1424"/>
                  </a:lnTo>
                  <a:lnTo>
                    <a:pt x="2225" y="1642"/>
                  </a:lnTo>
                  <a:lnTo>
                    <a:pt x="2177" y="1741"/>
                  </a:lnTo>
                  <a:lnTo>
                    <a:pt x="2119" y="1840"/>
                  </a:lnTo>
                  <a:lnTo>
                    <a:pt x="2051" y="1929"/>
                  </a:lnTo>
                  <a:lnTo>
                    <a:pt x="1974" y="2018"/>
                  </a:lnTo>
                  <a:lnTo>
                    <a:pt x="1896" y="2097"/>
                  </a:lnTo>
                  <a:lnTo>
                    <a:pt x="1809" y="2157"/>
                  </a:lnTo>
                  <a:lnTo>
                    <a:pt x="1712" y="2216"/>
                  </a:lnTo>
                  <a:lnTo>
                    <a:pt x="1606" y="2275"/>
                  </a:lnTo>
                  <a:lnTo>
                    <a:pt x="1500" y="2315"/>
                  </a:lnTo>
                  <a:lnTo>
                    <a:pt x="1393" y="2345"/>
                  </a:lnTo>
                  <a:lnTo>
                    <a:pt x="1161" y="2364"/>
                  </a:lnTo>
                  <a:lnTo>
                    <a:pt x="929" y="2345"/>
                  </a:lnTo>
                  <a:lnTo>
                    <a:pt x="822" y="2315"/>
                  </a:lnTo>
                  <a:lnTo>
                    <a:pt x="716" y="2275"/>
                  </a:lnTo>
                  <a:lnTo>
                    <a:pt x="610" y="2216"/>
                  </a:lnTo>
                  <a:lnTo>
                    <a:pt x="513" y="2157"/>
                  </a:lnTo>
                  <a:lnTo>
                    <a:pt x="426" y="2097"/>
                  </a:lnTo>
                  <a:lnTo>
                    <a:pt x="348" y="2018"/>
                  </a:lnTo>
                  <a:lnTo>
                    <a:pt x="271" y="1929"/>
                  </a:lnTo>
                  <a:lnTo>
                    <a:pt x="203" y="1840"/>
                  </a:lnTo>
                  <a:lnTo>
                    <a:pt x="145" y="1741"/>
                  </a:lnTo>
                  <a:lnTo>
                    <a:pt x="97" y="1642"/>
                  </a:lnTo>
                  <a:lnTo>
                    <a:pt x="20" y="1424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29" y="336"/>
              <a:ext cx="2244" cy="2296"/>
            </a:xfrm>
            <a:custGeom>
              <a:avLst/>
              <a:gdLst/>
              <a:ahLst/>
              <a:cxnLst>
                <a:cxn ang="0">
                  <a:pos x="0" y="1148"/>
                </a:cxn>
                <a:cxn ang="0">
                  <a:pos x="10" y="1029"/>
                </a:cxn>
                <a:cxn ang="0">
                  <a:pos x="19" y="920"/>
                </a:cxn>
                <a:cxn ang="0">
                  <a:pos x="48" y="812"/>
                </a:cxn>
                <a:cxn ang="0">
                  <a:pos x="87" y="703"/>
                </a:cxn>
                <a:cxn ang="0">
                  <a:pos x="135" y="604"/>
                </a:cxn>
                <a:cxn ang="0">
                  <a:pos x="193" y="505"/>
                </a:cxn>
                <a:cxn ang="0">
                  <a:pos x="261" y="416"/>
                </a:cxn>
                <a:cxn ang="0">
                  <a:pos x="329" y="337"/>
                </a:cxn>
                <a:cxn ang="0">
                  <a:pos x="503" y="198"/>
                </a:cxn>
                <a:cxn ang="0">
                  <a:pos x="590" y="139"/>
                </a:cxn>
                <a:cxn ang="0">
                  <a:pos x="687" y="89"/>
                </a:cxn>
                <a:cxn ang="0">
                  <a:pos x="793" y="50"/>
                </a:cxn>
                <a:cxn ang="0">
                  <a:pos x="900" y="20"/>
                </a:cxn>
                <a:cxn ang="0">
                  <a:pos x="1006" y="10"/>
                </a:cxn>
                <a:cxn ang="0">
                  <a:pos x="1122" y="0"/>
                </a:cxn>
                <a:cxn ang="0">
                  <a:pos x="1238" y="10"/>
                </a:cxn>
                <a:cxn ang="0">
                  <a:pos x="1344" y="20"/>
                </a:cxn>
                <a:cxn ang="0">
                  <a:pos x="1451" y="50"/>
                </a:cxn>
                <a:cxn ang="0">
                  <a:pos x="1557" y="89"/>
                </a:cxn>
                <a:cxn ang="0">
                  <a:pos x="1654" y="139"/>
                </a:cxn>
                <a:cxn ang="0">
                  <a:pos x="1741" y="198"/>
                </a:cxn>
                <a:cxn ang="0">
                  <a:pos x="1915" y="337"/>
                </a:cxn>
                <a:cxn ang="0">
                  <a:pos x="1983" y="416"/>
                </a:cxn>
                <a:cxn ang="0">
                  <a:pos x="2051" y="505"/>
                </a:cxn>
                <a:cxn ang="0">
                  <a:pos x="2109" y="604"/>
                </a:cxn>
                <a:cxn ang="0">
                  <a:pos x="2157" y="703"/>
                </a:cxn>
                <a:cxn ang="0">
                  <a:pos x="2196" y="812"/>
                </a:cxn>
                <a:cxn ang="0">
                  <a:pos x="2225" y="920"/>
                </a:cxn>
                <a:cxn ang="0">
                  <a:pos x="2234" y="1029"/>
                </a:cxn>
                <a:cxn ang="0">
                  <a:pos x="2244" y="1148"/>
                </a:cxn>
                <a:cxn ang="0">
                  <a:pos x="2234" y="1267"/>
                </a:cxn>
                <a:cxn ang="0">
                  <a:pos x="2225" y="1376"/>
                </a:cxn>
                <a:cxn ang="0">
                  <a:pos x="2196" y="1484"/>
                </a:cxn>
                <a:cxn ang="0">
                  <a:pos x="2157" y="1593"/>
                </a:cxn>
                <a:cxn ang="0">
                  <a:pos x="2109" y="1692"/>
                </a:cxn>
                <a:cxn ang="0">
                  <a:pos x="2051" y="1781"/>
                </a:cxn>
                <a:cxn ang="0">
                  <a:pos x="1915" y="1959"/>
                </a:cxn>
                <a:cxn ang="0">
                  <a:pos x="1741" y="2098"/>
                </a:cxn>
                <a:cxn ang="0">
                  <a:pos x="1654" y="2157"/>
                </a:cxn>
                <a:cxn ang="0">
                  <a:pos x="1557" y="2207"/>
                </a:cxn>
                <a:cxn ang="0">
                  <a:pos x="1451" y="2246"/>
                </a:cxn>
                <a:cxn ang="0">
                  <a:pos x="1344" y="2276"/>
                </a:cxn>
                <a:cxn ang="0">
                  <a:pos x="1238" y="2286"/>
                </a:cxn>
                <a:cxn ang="0">
                  <a:pos x="1122" y="2296"/>
                </a:cxn>
                <a:cxn ang="0">
                  <a:pos x="1006" y="2286"/>
                </a:cxn>
                <a:cxn ang="0">
                  <a:pos x="900" y="2276"/>
                </a:cxn>
                <a:cxn ang="0">
                  <a:pos x="793" y="2246"/>
                </a:cxn>
                <a:cxn ang="0">
                  <a:pos x="687" y="2207"/>
                </a:cxn>
                <a:cxn ang="0">
                  <a:pos x="590" y="2157"/>
                </a:cxn>
                <a:cxn ang="0">
                  <a:pos x="503" y="2098"/>
                </a:cxn>
                <a:cxn ang="0">
                  <a:pos x="329" y="1959"/>
                </a:cxn>
                <a:cxn ang="0">
                  <a:pos x="193" y="1781"/>
                </a:cxn>
                <a:cxn ang="0">
                  <a:pos x="135" y="1692"/>
                </a:cxn>
                <a:cxn ang="0">
                  <a:pos x="87" y="1593"/>
                </a:cxn>
                <a:cxn ang="0">
                  <a:pos x="48" y="1484"/>
                </a:cxn>
                <a:cxn ang="0">
                  <a:pos x="19" y="1376"/>
                </a:cxn>
                <a:cxn ang="0">
                  <a:pos x="10" y="1267"/>
                </a:cxn>
                <a:cxn ang="0">
                  <a:pos x="0" y="1148"/>
                </a:cxn>
              </a:cxnLst>
              <a:rect l="0" t="0" r="r" b="b"/>
              <a:pathLst>
                <a:path w="2244" h="2296">
                  <a:moveTo>
                    <a:pt x="0" y="1148"/>
                  </a:moveTo>
                  <a:lnTo>
                    <a:pt x="10" y="1029"/>
                  </a:lnTo>
                  <a:lnTo>
                    <a:pt x="19" y="920"/>
                  </a:lnTo>
                  <a:lnTo>
                    <a:pt x="48" y="812"/>
                  </a:lnTo>
                  <a:lnTo>
                    <a:pt x="87" y="703"/>
                  </a:lnTo>
                  <a:lnTo>
                    <a:pt x="135" y="604"/>
                  </a:lnTo>
                  <a:lnTo>
                    <a:pt x="193" y="505"/>
                  </a:lnTo>
                  <a:lnTo>
                    <a:pt x="261" y="416"/>
                  </a:lnTo>
                  <a:lnTo>
                    <a:pt x="329" y="337"/>
                  </a:lnTo>
                  <a:lnTo>
                    <a:pt x="503" y="198"/>
                  </a:lnTo>
                  <a:lnTo>
                    <a:pt x="590" y="139"/>
                  </a:lnTo>
                  <a:lnTo>
                    <a:pt x="687" y="89"/>
                  </a:lnTo>
                  <a:lnTo>
                    <a:pt x="793" y="50"/>
                  </a:lnTo>
                  <a:lnTo>
                    <a:pt x="900" y="20"/>
                  </a:lnTo>
                  <a:lnTo>
                    <a:pt x="1006" y="10"/>
                  </a:lnTo>
                  <a:lnTo>
                    <a:pt x="1122" y="0"/>
                  </a:lnTo>
                  <a:lnTo>
                    <a:pt x="1238" y="10"/>
                  </a:lnTo>
                  <a:lnTo>
                    <a:pt x="1344" y="20"/>
                  </a:lnTo>
                  <a:lnTo>
                    <a:pt x="1451" y="50"/>
                  </a:lnTo>
                  <a:lnTo>
                    <a:pt x="1557" y="89"/>
                  </a:lnTo>
                  <a:lnTo>
                    <a:pt x="1654" y="139"/>
                  </a:lnTo>
                  <a:lnTo>
                    <a:pt x="1741" y="198"/>
                  </a:lnTo>
                  <a:lnTo>
                    <a:pt x="1915" y="337"/>
                  </a:lnTo>
                  <a:lnTo>
                    <a:pt x="1983" y="416"/>
                  </a:lnTo>
                  <a:lnTo>
                    <a:pt x="2051" y="505"/>
                  </a:lnTo>
                  <a:lnTo>
                    <a:pt x="2109" y="604"/>
                  </a:lnTo>
                  <a:lnTo>
                    <a:pt x="2157" y="703"/>
                  </a:lnTo>
                  <a:lnTo>
                    <a:pt x="2196" y="812"/>
                  </a:lnTo>
                  <a:lnTo>
                    <a:pt x="2225" y="920"/>
                  </a:lnTo>
                  <a:lnTo>
                    <a:pt x="2234" y="1029"/>
                  </a:lnTo>
                  <a:lnTo>
                    <a:pt x="2244" y="1148"/>
                  </a:lnTo>
                  <a:lnTo>
                    <a:pt x="2234" y="1267"/>
                  </a:lnTo>
                  <a:lnTo>
                    <a:pt x="2225" y="1376"/>
                  </a:lnTo>
                  <a:lnTo>
                    <a:pt x="2196" y="1484"/>
                  </a:lnTo>
                  <a:lnTo>
                    <a:pt x="2157" y="1593"/>
                  </a:lnTo>
                  <a:lnTo>
                    <a:pt x="2109" y="1692"/>
                  </a:lnTo>
                  <a:lnTo>
                    <a:pt x="2051" y="1781"/>
                  </a:lnTo>
                  <a:lnTo>
                    <a:pt x="1915" y="1959"/>
                  </a:lnTo>
                  <a:lnTo>
                    <a:pt x="1741" y="2098"/>
                  </a:lnTo>
                  <a:lnTo>
                    <a:pt x="1654" y="2157"/>
                  </a:lnTo>
                  <a:lnTo>
                    <a:pt x="1557" y="2207"/>
                  </a:lnTo>
                  <a:lnTo>
                    <a:pt x="1451" y="2246"/>
                  </a:lnTo>
                  <a:lnTo>
                    <a:pt x="1344" y="2276"/>
                  </a:lnTo>
                  <a:lnTo>
                    <a:pt x="1238" y="2286"/>
                  </a:lnTo>
                  <a:lnTo>
                    <a:pt x="1122" y="2296"/>
                  </a:lnTo>
                  <a:lnTo>
                    <a:pt x="1006" y="2286"/>
                  </a:lnTo>
                  <a:lnTo>
                    <a:pt x="900" y="2276"/>
                  </a:lnTo>
                  <a:lnTo>
                    <a:pt x="793" y="2246"/>
                  </a:lnTo>
                  <a:lnTo>
                    <a:pt x="687" y="2207"/>
                  </a:lnTo>
                  <a:lnTo>
                    <a:pt x="590" y="2157"/>
                  </a:lnTo>
                  <a:lnTo>
                    <a:pt x="503" y="2098"/>
                  </a:lnTo>
                  <a:lnTo>
                    <a:pt x="329" y="1959"/>
                  </a:lnTo>
                  <a:lnTo>
                    <a:pt x="193" y="1781"/>
                  </a:lnTo>
                  <a:lnTo>
                    <a:pt x="135" y="1692"/>
                  </a:lnTo>
                  <a:lnTo>
                    <a:pt x="87" y="1593"/>
                  </a:lnTo>
                  <a:lnTo>
                    <a:pt x="48" y="1484"/>
                  </a:lnTo>
                  <a:lnTo>
                    <a:pt x="19" y="1376"/>
                  </a:lnTo>
                  <a:lnTo>
                    <a:pt x="10" y="1267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48" y="346"/>
              <a:ext cx="2215" cy="2276"/>
            </a:xfrm>
            <a:custGeom>
              <a:avLst/>
              <a:gdLst/>
              <a:ahLst/>
              <a:cxnLst>
                <a:cxn ang="0">
                  <a:pos x="0" y="1138"/>
                </a:cxn>
                <a:cxn ang="0">
                  <a:pos x="10" y="1019"/>
                </a:cxn>
                <a:cxn ang="0">
                  <a:pos x="20" y="910"/>
                </a:cxn>
                <a:cxn ang="0">
                  <a:pos x="49" y="802"/>
                </a:cxn>
                <a:cxn ang="0">
                  <a:pos x="87" y="693"/>
                </a:cxn>
                <a:cxn ang="0">
                  <a:pos x="136" y="594"/>
                </a:cxn>
                <a:cxn ang="0">
                  <a:pos x="252" y="416"/>
                </a:cxn>
                <a:cxn ang="0">
                  <a:pos x="407" y="257"/>
                </a:cxn>
                <a:cxn ang="0">
                  <a:pos x="581" y="139"/>
                </a:cxn>
                <a:cxn ang="0">
                  <a:pos x="677" y="89"/>
                </a:cxn>
                <a:cxn ang="0">
                  <a:pos x="774" y="50"/>
                </a:cxn>
                <a:cxn ang="0">
                  <a:pos x="881" y="20"/>
                </a:cxn>
                <a:cxn ang="0">
                  <a:pos x="997" y="10"/>
                </a:cxn>
                <a:cxn ang="0">
                  <a:pos x="1103" y="0"/>
                </a:cxn>
                <a:cxn ang="0">
                  <a:pos x="1219" y="10"/>
                </a:cxn>
                <a:cxn ang="0">
                  <a:pos x="1325" y="20"/>
                </a:cxn>
                <a:cxn ang="0">
                  <a:pos x="1432" y="50"/>
                </a:cxn>
                <a:cxn ang="0">
                  <a:pos x="1538" y="89"/>
                </a:cxn>
                <a:cxn ang="0">
                  <a:pos x="1635" y="139"/>
                </a:cxn>
                <a:cxn ang="0">
                  <a:pos x="1809" y="257"/>
                </a:cxn>
                <a:cxn ang="0">
                  <a:pos x="1964" y="416"/>
                </a:cxn>
                <a:cxn ang="0">
                  <a:pos x="2080" y="594"/>
                </a:cxn>
                <a:cxn ang="0">
                  <a:pos x="2128" y="693"/>
                </a:cxn>
                <a:cxn ang="0">
                  <a:pos x="2167" y="802"/>
                </a:cxn>
                <a:cxn ang="0">
                  <a:pos x="2196" y="910"/>
                </a:cxn>
                <a:cxn ang="0">
                  <a:pos x="2206" y="1019"/>
                </a:cxn>
                <a:cxn ang="0">
                  <a:pos x="2215" y="1138"/>
                </a:cxn>
                <a:cxn ang="0">
                  <a:pos x="2206" y="1257"/>
                </a:cxn>
                <a:cxn ang="0">
                  <a:pos x="2196" y="1366"/>
                </a:cxn>
                <a:cxn ang="0">
                  <a:pos x="2167" y="1474"/>
                </a:cxn>
                <a:cxn ang="0">
                  <a:pos x="2128" y="1573"/>
                </a:cxn>
                <a:cxn ang="0">
                  <a:pos x="2080" y="1672"/>
                </a:cxn>
                <a:cxn ang="0">
                  <a:pos x="2022" y="1771"/>
                </a:cxn>
                <a:cxn ang="0">
                  <a:pos x="1964" y="1860"/>
                </a:cxn>
                <a:cxn ang="0">
                  <a:pos x="1887" y="1939"/>
                </a:cxn>
                <a:cxn ang="0">
                  <a:pos x="1809" y="2009"/>
                </a:cxn>
                <a:cxn ang="0">
                  <a:pos x="1722" y="2078"/>
                </a:cxn>
                <a:cxn ang="0">
                  <a:pos x="1635" y="2137"/>
                </a:cxn>
                <a:cxn ang="0">
                  <a:pos x="1538" y="2187"/>
                </a:cxn>
                <a:cxn ang="0">
                  <a:pos x="1432" y="2226"/>
                </a:cxn>
                <a:cxn ang="0">
                  <a:pos x="1325" y="2256"/>
                </a:cxn>
                <a:cxn ang="0">
                  <a:pos x="1219" y="2266"/>
                </a:cxn>
                <a:cxn ang="0">
                  <a:pos x="1103" y="2276"/>
                </a:cxn>
                <a:cxn ang="0">
                  <a:pos x="997" y="2266"/>
                </a:cxn>
                <a:cxn ang="0">
                  <a:pos x="881" y="2256"/>
                </a:cxn>
                <a:cxn ang="0">
                  <a:pos x="774" y="2226"/>
                </a:cxn>
                <a:cxn ang="0">
                  <a:pos x="677" y="2187"/>
                </a:cxn>
                <a:cxn ang="0">
                  <a:pos x="581" y="2137"/>
                </a:cxn>
                <a:cxn ang="0">
                  <a:pos x="494" y="2078"/>
                </a:cxn>
                <a:cxn ang="0">
                  <a:pos x="407" y="2009"/>
                </a:cxn>
                <a:cxn ang="0">
                  <a:pos x="329" y="1939"/>
                </a:cxn>
                <a:cxn ang="0">
                  <a:pos x="252" y="1860"/>
                </a:cxn>
                <a:cxn ang="0">
                  <a:pos x="194" y="1771"/>
                </a:cxn>
                <a:cxn ang="0">
                  <a:pos x="136" y="1672"/>
                </a:cxn>
                <a:cxn ang="0">
                  <a:pos x="87" y="1573"/>
                </a:cxn>
                <a:cxn ang="0">
                  <a:pos x="49" y="1474"/>
                </a:cxn>
                <a:cxn ang="0">
                  <a:pos x="20" y="1366"/>
                </a:cxn>
                <a:cxn ang="0">
                  <a:pos x="10" y="1257"/>
                </a:cxn>
                <a:cxn ang="0">
                  <a:pos x="0" y="1138"/>
                </a:cxn>
              </a:cxnLst>
              <a:rect l="0" t="0" r="r" b="b"/>
              <a:pathLst>
                <a:path w="2215" h="2276">
                  <a:moveTo>
                    <a:pt x="0" y="1138"/>
                  </a:moveTo>
                  <a:lnTo>
                    <a:pt x="10" y="1019"/>
                  </a:lnTo>
                  <a:lnTo>
                    <a:pt x="20" y="910"/>
                  </a:lnTo>
                  <a:lnTo>
                    <a:pt x="49" y="802"/>
                  </a:lnTo>
                  <a:lnTo>
                    <a:pt x="87" y="693"/>
                  </a:lnTo>
                  <a:lnTo>
                    <a:pt x="136" y="594"/>
                  </a:lnTo>
                  <a:lnTo>
                    <a:pt x="252" y="416"/>
                  </a:lnTo>
                  <a:lnTo>
                    <a:pt x="407" y="257"/>
                  </a:lnTo>
                  <a:lnTo>
                    <a:pt x="581" y="139"/>
                  </a:lnTo>
                  <a:lnTo>
                    <a:pt x="677" y="89"/>
                  </a:lnTo>
                  <a:lnTo>
                    <a:pt x="774" y="50"/>
                  </a:lnTo>
                  <a:lnTo>
                    <a:pt x="881" y="20"/>
                  </a:lnTo>
                  <a:lnTo>
                    <a:pt x="997" y="10"/>
                  </a:lnTo>
                  <a:lnTo>
                    <a:pt x="1103" y="0"/>
                  </a:lnTo>
                  <a:lnTo>
                    <a:pt x="1219" y="10"/>
                  </a:lnTo>
                  <a:lnTo>
                    <a:pt x="1325" y="20"/>
                  </a:lnTo>
                  <a:lnTo>
                    <a:pt x="1432" y="50"/>
                  </a:lnTo>
                  <a:lnTo>
                    <a:pt x="1538" y="89"/>
                  </a:lnTo>
                  <a:lnTo>
                    <a:pt x="1635" y="139"/>
                  </a:lnTo>
                  <a:lnTo>
                    <a:pt x="1809" y="257"/>
                  </a:lnTo>
                  <a:lnTo>
                    <a:pt x="1964" y="416"/>
                  </a:lnTo>
                  <a:lnTo>
                    <a:pt x="2080" y="594"/>
                  </a:lnTo>
                  <a:lnTo>
                    <a:pt x="2128" y="693"/>
                  </a:lnTo>
                  <a:lnTo>
                    <a:pt x="2167" y="802"/>
                  </a:lnTo>
                  <a:lnTo>
                    <a:pt x="2196" y="910"/>
                  </a:lnTo>
                  <a:lnTo>
                    <a:pt x="2206" y="1019"/>
                  </a:lnTo>
                  <a:lnTo>
                    <a:pt x="2215" y="1138"/>
                  </a:lnTo>
                  <a:lnTo>
                    <a:pt x="2206" y="1257"/>
                  </a:lnTo>
                  <a:lnTo>
                    <a:pt x="2196" y="1366"/>
                  </a:lnTo>
                  <a:lnTo>
                    <a:pt x="2167" y="1474"/>
                  </a:lnTo>
                  <a:lnTo>
                    <a:pt x="2128" y="1573"/>
                  </a:lnTo>
                  <a:lnTo>
                    <a:pt x="2080" y="1672"/>
                  </a:lnTo>
                  <a:lnTo>
                    <a:pt x="2022" y="1771"/>
                  </a:lnTo>
                  <a:lnTo>
                    <a:pt x="1964" y="1860"/>
                  </a:lnTo>
                  <a:lnTo>
                    <a:pt x="1887" y="1939"/>
                  </a:lnTo>
                  <a:lnTo>
                    <a:pt x="1809" y="2009"/>
                  </a:lnTo>
                  <a:lnTo>
                    <a:pt x="1722" y="2078"/>
                  </a:lnTo>
                  <a:lnTo>
                    <a:pt x="1635" y="2137"/>
                  </a:lnTo>
                  <a:lnTo>
                    <a:pt x="1538" y="2187"/>
                  </a:lnTo>
                  <a:lnTo>
                    <a:pt x="1432" y="2226"/>
                  </a:lnTo>
                  <a:lnTo>
                    <a:pt x="1325" y="2256"/>
                  </a:lnTo>
                  <a:lnTo>
                    <a:pt x="1219" y="2266"/>
                  </a:lnTo>
                  <a:lnTo>
                    <a:pt x="1103" y="2276"/>
                  </a:lnTo>
                  <a:lnTo>
                    <a:pt x="997" y="2266"/>
                  </a:lnTo>
                  <a:lnTo>
                    <a:pt x="881" y="2256"/>
                  </a:lnTo>
                  <a:lnTo>
                    <a:pt x="774" y="2226"/>
                  </a:lnTo>
                  <a:lnTo>
                    <a:pt x="677" y="2187"/>
                  </a:lnTo>
                  <a:lnTo>
                    <a:pt x="581" y="2137"/>
                  </a:lnTo>
                  <a:lnTo>
                    <a:pt x="494" y="2078"/>
                  </a:lnTo>
                  <a:lnTo>
                    <a:pt x="407" y="2009"/>
                  </a:lnTo>
                  <a:lnTo>
                    <a:pt x="329" y="1939"/>
                  </a:lnTo>
                  <a:lnTo>
                    <a:pt x="252" y="1860"/>
                  </a:lnTo>
                  <a:lnTo>
                    <a:pt x="194" y="1771"/>
                  </a:lnTo>
                  <a:lnTo>
                    <a:pt x="136" y="1672"/>
                  </a:lnTo>
                  <a:lnTo>
                    <a:pt x="87" y="1573"/>
                  </a:lnTo>
                  <a:lnTo>
                    <a:pt x="49" y="1474"/>
                  </a:lnTo>
                  <a:lnTo>
                    <a:pt x="20" y="1366"/>
                  </a:lnTo>
                  <a:lnTo>
                    <a:pt x="10" y="1257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rgbClr val="B6C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964" y="1296"/>
              <a:ext cx="96" cy="208"/>
            </a:xfrm>
            <a:custGeom>
              <a:avLst/>
              <a:gdLst/>
              <a:ahLst/>
              <a:cxnLst>
                <a:cxn ang="0">
                  <a:pos x="29" y="79"/>
                </a:cxn>
                <a:cxn ang="0">
                  <a:pos x="38" y="89"/>
                </a:cxn>
                <a:cxn ang="0">
                  <a:pos x="48" y="99"/>
                </a:cxn>
                <a:cxn ang="0">
                  <a:pos x="48" y="109"/>
                </a:cxn>
                <a:cxn ang="0">
                  <a:pos x="48" y="119"/>
                </a:cxn>
                <a:cxn ang="0">
                  <a:pos x="48" y="139"/>
                </a:cxn>
                <a:cxn ang="0">
                  <a:pos x="48" y="158"/>
                </a:cxn>
                <a:cxn ang="0">
                  <a:pos x="38" y="178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48" y="198"/>
                </a:cxn>
                <a:cxn ang="0">
                  <a:pos x="48" y="188"/>
                </a:cxn>
                <a:cxn ang="0">
                  <a:pos x="58" y="178"/>
                </a:cxn>
                <a:cxn ang="0">
                  <a:pos x="67" y="158"/>
                </a:cxn>
                <a:cxn ang="0">
                  <a:pos x="77" y="119"/>
                </a:cxn>
                <a:cxn ang="0">
                  <a:pos x="87" y="109"/>
                </a:cxn>
                <a:cxn ang="0">
                  <a:pos x="87" y="89"/>
                </a:cxn>
                <a:cxn ang="0">
                  <a:pos x="96" y="79"/>
                </a:cxn>
                <a:cxn ang="0">
                  <a:pos x="96" y="59"/>
                </a:cxn>
                <a:cxn ang="0">
                  <a:pos x="96" y="49"/>
                </a:cxn>
                <a:cxn ang="0">
                  <a:pos x="87" y="30"/>
                </a:cxn>
                <a:cxn ang="0">
                  <a:pos x="87" y="30"/>
                </a:cxn>
                <a:cxn ang="0">
                  <a:pos x="77" y="10"/>
                </a:cxn>
                <a:cxn ang="0">
                  <a:pos x="67" y="10"/>
                </a:cxn>
                <a:cxn ang="0">
                  <a:pos x="58" y="10"/>
                </a:cxn>
                <a:cxn ang="0">
                  <a:pos x="48" y="0"/>
                </a:cxn>
                <a:cxn ang="0">
                  <a:pos x="38" y="10"/>
                </a:cxn>
                <a:cxn ang="0">
                  <a:pos x="19" y="1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9" y="59"/>
                </a:cxn>
                <a:cxn ang="0">
                  <a:pos x="9" y="69"/>
                </a:cxn>
                <a:cxn ang="0">
                  <a:pos x="19" y="79"/>
                </a:cxn>
                <a:cxn ang="0">
                  <a:pos x="29" y="79"/>
                </a:cxn>
              </a:cxnLst>
              <a:rect l="0" t="0" r="r" b="b"/>
              <a:pathLst>
                <a:path w="96" h="208">
                  <a:moveTo>
                    <a:pt x="29" y="79"/>
                  </a:moveTo>
                  <a:lnTo>
                    <a:pt x="38" y="89"/>
                  </a:lnTo>
                  <a:lnTo>
                    <a:pt x="48" y="99"/>
                  </a:lnTo>
                  <a:lnTo>
                    <a:pt x="48" y="109"/>
                  </a:lnTo>
                  <a:lnTo>
                    <a:pt x="48" y="119"/>
                  </a:lnTo>
                  <a:lnTo>
                    <a:pt x="48" y="139"/>
                  </a:lnTo>
                  <a:lnTo>
                    <a:pt x="48" y="158"/>
                  </a:lnTo>
                  <a:lnTo>
                    <a:pt x="38" y="17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8" y="198"/>
                  </a:lnTo>
                  <a:lnTo>
                    <a:pt x="48" y="188"/>
                  </a:lnTo>
                  <a:lnTo>
                    <a:pt x="58" y="178"/>
                  </a:lnTo>
                  <a:lnTo>
                    <a:pt x="67" y="158"/>
                  </a:lnTo>
                  <a:lnTo>
                    <a:pt x="77" y="119"/>
                  </a:lnTo>
                  <a:lnTo>
                    <a:pt x="87" y="109"/>
                  </a:lnTo>
                  <a:lnTo>
                    <a:pt x="87" y="89"/>
                  </a:lnTo>
                  <a:lnTo>
                    <a:pt x="96" y="79"/>
                  </a:lnTo>
                  <a:lnTo>
                    <a:pt x="96" y="59"/>
                  </a:lnTo>
                  <a:lnTo>
                    <a:pt x="96" y="49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77" y="10"/>
                  </a:lnTo>
                  <a:lnTo>
                    <a:pt x="67" y="10"/>
                  </a:lnTo>
                  <a:lnTo>
                    <a:pt x="58" y="10"/>
                  </a:lnTo>
                  <a:lnTo>
                    <a:pt x="48" y="0"/>
                  </a:lnTo>
                  <a:lnTo>
                    <a:pt x="38" y="10"/>
                  </a:lnTo>
                  <a:lnTo>
                    <a:pt x="19" y="1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" y="59"/>
                  </a:lnTo>
                  <a:lnTo>
                    <a:pt x="9" y="69"/>
                  </a:lnTo>
                  <a:lnTo>
                    <a:pt x="19" y="79"/>
                  </a:lnTo>
                  <a:lnTo>
                    <a:pt x="29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964" y="1296"/>
              <a:ext cx="96" cy="208"/>
            </a:xfrm>
            <a:custGeom>
              <a:avLst/>
              <a:gdLst/>
              <a:ahLst/>
              <a:cxnLst>
                <a:cxn ang="0">
                  <a:pos x="29" y="79"/>
                </a:cxn>
                <a:cxn ang="0">
                  <a:pos x="38" y="89"/>
                </a:cxn>
                <a:cxn ang="0">
                  <a:pos x="48" y="99"/>
                </a:cxn>
                <a:cxn ang="0">
                  <a:pos x="48" y="109"/>
                </a:cxn>
                <a:cxn ang="0">
                  <a:pos x="48" y="119"/>
                </a:cxn>
                <a:cxn ang="0">
                  <a:pos x="48" y="139"/>
                </a:cxn>
                <a:cxn ang="0">
                  <a:pos x="48" y="158"/>
                </a:cxn>
                <a:cxn ang="0">
                  <a:pos x="38" y="178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48" y="198"/>
                </a:cxn>
                <a:cxn ang="0">
                  <a:pos x="48" y="188"/>
                </a:cxn>
                <a:cxn ang="0">
                  <a:pos x="58" y="178"/>
                </a:cxn>
                <a:cxn ang="0">
                  <a:pos x="67" y="158"/>
                </a:cxn>
                <a:cxn ang="0">
                  <a:pos x="77" y="119"/>
                </a:cxn>
                <a:cxn ang="0">
                  <a:pos x="87" y="109"/>
                </a:cxn>
                <a:cxn ang="0">
                  <a:pos x="87" y="89"/>
                </a:cxn>
                <a:cxn ang="0">
                  <a:pos x="96" y="79"/>
                </a:cxn>
                <a:cxn ang="0">
                  <a:pos x="96" y="59"/>
                </a:cxn>
                <a:cxn ang="0">
                  <a:pos x="96" y="49"/>
                </a:cxn>
                <a:cxn ang="0">
                  <a:pos x="87" y="30"/>
                </a:cxn>
                <a:cxn ang="0">
                  <a:pos x="87" y="30"/>
                </a:cxn>
                <a:cxn ang="0">
                  <a:pos x="77" y="10"/>
                </a:cxn>
                <a:cxn ang="0">
                  <a:pos x="67" y="10"/>
                </a:cxn>
                <a:cxn ang="0">
                  <a:pos x="58" y="10"/>
                </a:cxn>
                <a:cxn ang="0">
                  <a:pos x="48" y="0"/>
                </a:cxn>
                <a:cxn ang="0">
                  <a:pos x="38" y="10"/>
                </a:cxn>
                <a:cxn ang="0">
                  <a:pos x="19" y="1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9" y="59"/>
                </a:cxn>
                <a:cxn ang="0">
                  <a:pos x="9" y="69"/>
                </a:cxn>
                <a:cxn ang="0">
                  <a:pos x="19" y="79"/>
                </a:cxn>
                <a:cxn ang="0">
                  <a:pos x="29" y="79"/>
                </a:cxn>
              </a:cxnLst>
              <a:rect l="0" t="0" r="r" b="b"/>
              <a:pathLst>
                <a:path w="96" h="208">
                  <a:moveTo>
                    <a:pt x="29" y="79"/>
                  </a:moveTo>
                  <a:lnTo>
                    <a:pt x="38" y="89"/>
                  </a:lnTo>
                  <a:lnTo>
                    <a:pt x="48" y="99"/>
                  </a:lnTo>
                  <a:lnTo>
                    <a:pt x="48" y="109"/>
                  </a:lnTo>
                  <a:lnTo>
                    <a:pt x="48" y="119"/>
                  </a:lnTo>
                  <a:lnTo>
                    <a:pt x="48" y="139"/>
                  </a:lnTo>
                  <a:lnTo>
                    <a:pt x="48" y="158"/>
                  </a:lnTo>
                  <a:lnTo>
                    <a:pt x="38" y="17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8" y="198"/>
                  </a:lnTo>
                  <a:lnTo>
                    <a:pt x="48" y="188"/>
                  </a:lnTo>
                  <a:lnTo>
                    <a:pt x="58" y="178"/>
                  </a:lnTo>
                  <a:lnTo>
                    <a:pt x="67" y="158"/>
                  </a:lnTo>
                  <a:lnTo>
                    <a:pt x="77" y="119"/>
                  </a:lnTo>
                  <a:lnTo>
                    <a:pt x="87" y="109"/>
                  </a:lnTo>
                  <a:lnTo>
                    <a:pt x="87" y="89"/>
                  </a:lnTo>
                  <a:lnTo>
                    <a:pt x="96" y="79"/>
                  </a:lnTo>
                  <a:lnTo>
                    <a:pt x="96" y="59"/>
                  </a:lnTo>
                  <a:lnTo>
                    <a:pt x="96" y="49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77" y="10"/>
                  </a:lnTo>
                  <a:lnTo>
                    <a:pt x="67" y="10"/>
                  </a:lnTo>
                  <a:lnTo>
                    <a:pt x="58" y="10"/>
                  </a:lnTo>
                  <a:lnTo>
                    <a:pt x="48" y="0"/>
                  </a:lnTo>
                  <a:lnTo>
                    <a:pt x="38" y="10"/>
                  </a:lnTo>
                  <a:lnTo>
                    <a:pt x="19" y="1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" y="59"/>
                  </a:lnTo>
                  <a:lnTo>
                    <a:pt x="9" y="69"/>
                  </a:lnTo>
                  <a:lnTo>
                    <a:pt x="19" y="79"/>
                  </a:lnTo>
                  <a:lnTo>
                    <a:pt x="29" y="7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935" y="1306"/>
              <a:ext cx="396" cy="643"/>
            </a:xfrm>
            <a:custGeom>
              <a:avLst/>
              <a:gdLst/>
              <a:ahLst/>
              <a:cxnLst>
                <a:cxn ang="0">
                  <a:pos x="145" y="356"/>
                </a:cxn>
                <a:cxn ang="0">
                  <a:pos x="174" y="326"/>
                </a:cxn>
                <a:cxn ang="0">
                  <a:pos x="203" y="297"/>
                </a:cxn>
                <a:cxn ang="0">
                  <a:pos x="222" y="267"/>
                </a:cxn>
                <a:cxn ang="0">
                  <a:pos x="242" y="237"/>
                </a:cxn>
                <a:cxn ang="0">
                  <a:pos x="242" y="208"/>
                </a:cxn>
                <a:cxn ang="0">
                  <a:pos x="251" y="178"/>
                </a:cxn>
                <a:cxn ang="0">
                  <a:pos x="251" y="148"/>
                </a:cxn>
                <a:cxn ang="0">
                  <a:pos x="242" y="129"/>
                </a:cxn>
                <a:cxn ang="0">
                  <a:pos x="242" y="109"/>
                </a:cxn>
                <a:cxn ang="0">
                  <a:pos x="232" y="89"/>
                </a:cxn>
                <a:cxn ang="0">
                  <a:pos x="222" y="79"/>
                </a:cxn>
                <a:cxn ang="0">
                  <a:pos x="203" y="79"/>
                </a:cxn>
                <a:cxn ang="0">
                  <a:pos x="183" y="59"/>
                </a:cxn>
                <a:cxn ang="0">
                  <a:pos x="154" y="49"/>
                </a:cxn>
                <a:cxn ang="0">
                  <a:pos x="145" y="39"/>
                </a:cxn>
                <a:cxn ang="0">
                  <a:pos x="135" y="30"/>
                </a:cxn>
                <a:cxn ang="0">
                  <a:pos x="125" y="20"/>
                </a:cxn>
                <a:cxn ang="0">
                  <a:pos x="106" y="0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06" y="79"/>
                </a:cxn>
                <a:cxn ang="0">
                  <a:pos x="106" y="89"/>
                </a:cxn>
                <a:cxn ang="0">
                  <a:pos x="96" y="99"/>
                </a:cxn>
                <a:cxn ang="0">
                  <a:pos x="77" y="129"/>
                </a:cxn>
                <a:cxn ang="0">
                  <a:pos x="48" y="158"/>
                </a:cxn>
                <a:cxn ang="0">
                  <a:pos x="29" y="188"/>
                </a:cxn>
                <a:cxn ang="0">
                  <a:pos x="0" y="218"/>
                </a:cxn>
                <a:cxn ang="0">
                  <a:pos x="0" y="603"/>
                </a:cxn>
                <a:cxn ang="0">
                  <a:pos x="222" y="643"/>
                </a:cxn>
                <a:cxn ang="0">
                  <a:pos x="232" y="643"/>
                </a:cxn>
                <a:cxn ang="0">
                  <a:pos x="242" y="633"/>
                </a:cxn>
                <a:cxn ang="0">
                  <a:pos x="251" y="623"/>
                </a:cxn>
                <a:cxn ang="0">
                  <a:pos x="261" y="603"/>
                </a:cxn>
                <a:cxn ang="0">
                  <a:pos x="280" y="574"/>
                </a:cxn>
                <a:cxn ang="0">
                  <a:pos x="300" y="544"/>
                </a:cxn>
                <a:cxn ang="0">
                  <a:pos x="329" y="524"/>
                </a:cxn>
                <a:cxn ang="0">
                  <a:pos x="348" y="504"/>
                </a:cxn>
                <a:cxn ang="0">
                  <a:pos x="367" y="485"/>
                </a:cxn>
                <a:cxn ang="0">
                  <a:pos x="377" y="465"/>
                </a:cxn>
                <a:cxn ang="0">
                  <a:pos x="387" y="455"/>
                </a:cxn>
                <a:cxn ang="0">
                  <a:pos x="387" y="445"/>
                </a:cxn>
                <a:cxn ang="0">
                  <a:pos x="396" y="435"/>
                </a:cxn>
                <a:cxn ang="0">
                  <a:pos x="387" y="425"/>
                </a:cxn>
                <a:cxn ang="0">
                  <a:pos x="387" y="406"/>
                </a:cxn>
                <a:cxn ang="0">
                  <a:pos x="377" y="396"/>
                </a:cxn>
                <a:cxn ang="0">
                  <a:pos x="367" y="386"/>
                </a:cxn>
                <a:cxn ang="0">
                  <a:pos x="348" y="376"/>
                </a:cxn>
                <a:cxn ang="0">
                  <a:pos x="329" y="366"/>
                </a:cxn>
                <a:cxn ang="0">
                  <a:pos x="309" y="356"/>
                </a:cxn>
                <a:cxn ang="0">
                  <a:pos x="300" y="356"/>
                </a:cxn>
                <a:cxn ang="0">
                  <a:pos x="290" y="336"/>
                </a:cxn>
                <a:cxn ang="0">
                  <a:pos x="271" y="326"/>
                </a:cxn>
                <a:cxn ang="0">
                  <a:pos x="261" y="317"/>
                </a:cxn>
                <a:cxn ang="0">
                  <a:pos x="145" y="356"/>
                </a:cxn>
              </a:cxnLst>
              <a:rect l="0" t="0" r="r" b="b"/>
              <a:pathLst>
                <a:path w="396" h="643">
                  <a:moveTo>
                    <a:pt x="145" y="356"/>
                  </a:moveTo>
                  <a:lnTo>
                    <a:pt x="174" y="326"/>
                  </a:lnTo>
                  <a:lnTo>
                    <a:pt x="203" y="297"/>
                  </a:lnTo>
                  <a:lnTo>
                    <a:pt x="222" y="267"/>
                  </a:lnTo>
                  <a:lnTo>
                    <a:pt x="242" y="237"/>
                  </a:lnTo>
                  <a:lnTo>
                    <a:pt x="242" y="208"/>
                  </a:lnTo>
                  <a:lnTo>
                    <a:pt x="251" y="178"/>
                  </a:lnTo>
                  <a:lnTo>
                    <a:pt x="251" y="148"/>
                  </a:lnTo>
                  <a:lnTo>
                    <a:pt x="242" y="129"/>
                  </a:lnTo>
                  <a:lnTo>
                    <a:pt x="242" y="109"/>
                  </a:lnTo>
                  <a:lnTo>
                    <a:pt x="232" y="89"/>
                  </a:lnTo>
                  <a:lnTo>
                    <a:pt x="222" y="79"/>
                  </a:lnTo>
                  <a:lnTo>
                    <a:pt x="203" y="79"/>
                  </a:lnTo>
                  <a:lnTo>
                    <a:pt x="183" y="59"/>
                  </a:lnTo>
                  <a:lnTo>
                    <a:pt x="154" y="49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5" y="20"/>
                  </a:lnTo>
                  <a:lnTo>
                    <a:pt x="106" y="0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06" y="79"/>
                  </a:lnTo>
                  <a:lnTo>
                    <a:pt x="106" y="89"/>
                  </a:lnTo>
                  <a:lnTo>
                    <a:pt x="96" y="99"/>
                  </a:lnTo>
                  <a:lnTo>
                    <a:pt x="77" y="129"/>
                  </a:lnTo>
                  <a:lnTo>
                    <a:pt x="48" y="158"/>
                  </a:lnTo>
                  <a:lnTo>
                    <a:pt x="29" y="188"/>
                  </a:lnTo>
                  <a:lnTo>
                    <a:pt x="0" y="218"/>
                  </a:lnTo>
                  <a:lnTo>
                    <a:pt x="0" y="603"/>
                  </a:lnTo>
                  <a:lnTo>
                    <a:pt x="222" y="643"/>
                  </a:lnTo>
                  <a:lnTo>
                    <a:pt x="232" y="643"/>
                  </a:lnTo>
                  <a:lnTo>
                    <a:pt x="242" y="633"/>
                  </a:lnTo>
                  <a:lnTo>
                    <a:pt x="251" y="623"/>
                  </a:lnTo>
                  <a:lnTo>
                    <a:pt x="261" y="603"/>
                  </a:lnTo>
                  <a:lnTo>
                    <a:pt x="280" y="574"/>
                  </a:lnTo>
                  <a:lnTo>
                    <a:pt x="300" y="544"/>
                  </a:lnTo>
                  <a:lnTo>
                    <a:pt x="329" y="524"/>
                  </a:lnTo>
                  <a:lnTo>
                    <a:pt x="348" y="504"/>
                  </a:lnTo>
                  <a:lnTo>
                    <a:pt x="367" y="485"/>
                  </a:lnTo>
                  <a:lnTo>
                    <a:pt x="377" y="465"/>
                  </a:lnTo>
                  <a:lnTo>
                    <a:pt x="387" y="455"/>
                  </a:lnTo>
                  <a:lnTo>
                    <a:pt x="387" y="445"/>
                  </a:lnTo>
                  <a:lnTo>
                    <a:pt x="396" y="435"/>
                  </a:lnTo>
                  <a:lnTo>
                    <a:pt x="387" y="425"/>
                  </a:lnTo>
                  <a:lnTo>
                    <a:pt x="387" y="406"/>
                  </a:lnTo>
                  <a:lnTo>
                    <a:pt x="377" y="396"/>
                  </a:lnTo>
                  <a:lnTo>
                    <a:pt x="367" y="386"/>
                  </a:lnTo>
                  <a:lnTo>
                    <a:pt x="348" y="376"/>
                  </a:lnTo>
                  <a:lnTo>
                    <a:pt x="329" y="366"/>
                  </a:lnTo>
                  <a:lnTo>
                    <a:pt x="309" y="356"/>
                  </a:lnTo>
                  <a:lnTo>
                    <a:pt x="300" y="356"/>
                  </a:lnTo>
                  <a:lnTo>
                    <a:pt x="290" y="336"/>
                  </a:lnTo>
                  <a:lnTo>
                    <a:pt x="271" y="326"/>
                  </a:lnTo>
                  <a:lnTo>
                    <a:pt x="261" y="317"/>
                  </a:lnTo>
                  <a:lnTo>
                    <a:pt x="145" y="3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935" y="1306"/>
              <a:ext cx="396" cy="643"/>
            </a:xfrm>
            <a:custGeom>
              <a:avLst/>
              <a:gdLst/>
              <a:ahLst/>
              <a:cxnLst>
                <a:cxn ang="0">
                  <a:pos x="145" y="356"/>
                </a:cxn>
                <a:cxn ang="0">
                  <a:pos x="174" y="326"/>
                </a:cxn>
                <a:cxn ang="0">
                  <a:pos x="203" y="297"/>
                </a:cxn>
                <a:cxn ang="0">
                  <a:pos x="222" y="267"/>
                </a:cxn>
                <a:cxn ang="0">
                  <a:pos x="242" y="237"/>
                </a:cxn>
                <a:cxn ang="0">
                  <a:pos x="242" y="208"/>
                </a:cxn>
                <a:cxn ang="0">
                  <a:pos x="251" y="178"/>
                </a:cxn>
                <a:cxn ang="0">
                  <a:pos x="251" y="148"/>
                </a:cxn>
                <a:cxn ang="0">
                  <a:pos x="242" y="129"/>
                </a:cxn>
                <a:cxn ang="0">
                  <a:pos x="242" y="109"/>
                </a:cxn>
                <a:cxn ang="0">
                  <a:pos x="232" y="89"/>
                </a:cxn>
                <a:cxn ang="0">
                  <a:pos x="222" y="79"/>
                </a:cxn>
                <a:cxn ang="0">
                  <a:pos x="203" y="79"/>
                </a:cxn>
                <a:cxn ang="0">
                  <a:pos x="183" y="59"/>
                </a:cxn>
                <a:cxn ang="0">
                  <a:pos x="154" y="49"/>
                </a:cxn>
                <a:cxn ang="0">
                  <a:pos x="145" y="39"/>
                </a:cxn>
                <a:cxn ang="0">
                  <a:pos x="135" y="30"/>
                </a:cxn>
                <a:cxn ang="0">
                  <a:pos x="125" y="20"/>
                </a:cxn>
                <a:cxn ang="0">
                  <a:pos x="106" y="0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06" y="79"/>
                </a:cxn>
                <a:cxn ang="0">
                  <a:pos x="106" y="89"/>
                </a:cxn>
                <a:cxn ang="0">
                  <a:pos x="96" y="99"/>
                </a:cxn>
                <a:cxn ang="0">
                  <a:pos x="77" y="129"/>
                </a:cxn>
                <a:cxn ang="0">
                  <a:pos x="48" y="158"/>
                </a:cxn>
                <a:cxn ang="0">
                  <a:pos x="29" y="188"/>
                </a:cxn>
                <a:cxn ang="0">
                  <a:pos x="0" y="218"/>
                </a:cxn>
                <a:cxn ang="0">
                  <a:pos x="0" y="603"/>
                </a:cxn>
                <a:cxn ang="0">
                  <a:pos x="222" y="643"/>
                </a:cxn>
                <a:cxn ang="0">
                  <a:pos x="232" y="643"/>
                </a:cxn>
                <a:cxn ang="0">
                  <a:pos x="242" y="633"/>
                </a:cxn>
                <a:cxn ang="0">
                  <a:pos x="251" y="623"/>
                </a:cxn>
                <a:cxn ang="0">
                  <a:pos x="261" y="603"/>
                </a:cxn>
                <a:cxn ang="0">
                  <a:pos x="280" y="574"/>
                </a:cxn>
                <a:cxn ang="0">
                  <a:pos x="300" y="544"/>
                </a:cxn>
                <a:cxn ang="0">
                  <a:pos x="329" y="524"/>
                </a:cxn>
                <a:cxn ang="0">
                  <a:pos x="348" y="504"/>
                </a:cxn>
                <a:cxn ang="0">
                  <a:pos x="367" y="485"/>
                </a:cxn>
                <a:cxn ang="0">
                  <a:pos x="377" y="465"/>
                </a:cxn>
                <a:cxn ang="0">
                  <a:pos x="387" y="455"/>
                </a:cxn>
                <a:cxn ang="0">
                  <a:pos x="387" y="445"/>
                </a:cxn>
                <a:cxn ang="0">
                  <a:pos x="396" y="435"/>
                </a:cxn>
                <a:cxn ang="0">
                  <a:pos x="387" y="425"/>
                </a:cxn>
                <a:cxn ang="0">
                  <a:pos x="387" y="406"/>
                </a:cxn>
                <a:cxn ang="0">
                  <a:pos x="377" y="396"/>
                </a:cxn>
                <a:cxn ang="0">
                  <a:pos x="367" y="386"/>
                </a:cxn>
                <a:cxn ang="0">
                  <a:pos x="348" y="376"/>
                </a:cxn>
                <a:cxn ang="0">
                  <a:pos x="329" y="366"/>
                </a:cxn>
                <a:cxn ang="0">
                  <a:pos x="309" y="356"/>
                </a:cxn>
                <a:cxn ang="0">
                  <a:pos x="300" y="356"/>
                </a:cxn>
                <a:cxn ang="0">
                  <a:pos x="290" y="336"/>
                </a:cxn>
                <a:cxn ang="0">
                  <a:pos x="271" y="326"/>
                </a:cxn>
                <a:cxn ang="0">
                  <a:pos x="261" y="317"/>
                </a:cxn>
                <a:cxn ang="0">
                  <a:pos x="145" y="356"/>
                </a:cxn>
              </a:cxnLst>
              <a:rect l="0" t="0" r="r" b="b"/>
              <a:pathLst>
                <a:path w="396" h="643">
                  <a:moveTo>
                    <a:pt x="145" y="356"/>
                  </a:moveTo>
                  <a:lnTo>
                    <a:pt x="174" y="326"/>
                  </a:lnTo>
                  <a:lnTo>
                    <a:pt x="203" y="297"/>
                  </a:lnTo>
                  <a:lnTo>
                    <a:pt x="222" y="267"/>
                  </a:lnTo>
                  <a:lnTo>
                    <a:pt x="242" y="237"/>
                  </a:lnTo>
                  <a:lnTo>
                    <a:pt x="242" y="208"/>
                  </a:lnTo>
                  <a:lnTo>
                    <a:pt x="251" y="178"/>
                  </a:lnTo>
                  <a:lnTo>
                    <a:pt x="251" y="148"/>
                  </a:lnTo>
                  <a:lnTo>
                    <a:pt x="242" y="129"/>
                  </a:lnTo>
                  <a:lnTo>
                    <a:pt x="242" y="109"/>
                  </a:lnTo>
                  <a:lnTo>
                    <a:pt x="232" y="89"/>
                  </a:lnTo>
                  <a:lnTo>
                    <a:pt x="222" y="79"/>
                  </a:lnTo>
                  <a:lnTo>
                    <a:pt x="203" y="79"/>
                  </a:lnTo>
                  <a:lnTo>
                    <a:pt x="183" y="59"/>
                  </a:lnTo>
                  <a:lnTo>
                    <a:pt x="154" y="49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5" y="20"/>
                  </a:lnTo>
                  <a:lnTo>
                    <a:pt x="106" y="0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06" y="79"/>
                  </a:lnTo>
                  <a:lnTo>
                    <a:pt x="106" y="89"/>
                  </a:lnTo>
                  <a:lnTo>
                    <a:pt x="96" y="99"/>
                  </a:lnTo>
                  <a:lnTo>
                    <a:pt x="77" y="129"/>
                  </a:lnTo>
                  <a:lnTo>
                    <a:pt x="48" y="158"/>
                  </a:lnTo>
                  <a:lnTo>
                    <a:pt x="29" y="188"/>
                  </a:lnTo>
                  <a:lnTo>
                    <a:pt x="0" y="218"/>
                  </a:lnTo>
                  <a:lnTo>
                    <a:pt x="0" y="603"/>
                  </a:lnTo>
                  <a:lnTo>
                    <a:pt x="222" y="643"/>
                  </a:lnTo>
                  <a:lnTo>
                    <a:pt x="232" y="643"/>
                  </a:lnTo>
                  <a:lnTo>
                    <a:pt x="242" y="633"/>
                  </a:lnTo>
                  <a:lnTo>
                    <a:pt x="251" y="623"/>
                  </a:lnTo>
                  <a:lnTo>
                    <a:pt x="261" y="603"/>
                  </a:lnTo>
                  <a:lnTo>
                    <a:pt x="280" y="574"/>
                  </a:lnTo>
                  <a:lnTo>
                    <a:pt x="300" y="544"/>
                  </a:lnTo>
                  <a:lnTo>
                    <a:pt x="329" y="524"/>
                  </a:lnTo>
                  <a:lnTo>
                    <a:pt x="348" y="504"/>
                  </a:lnTo>
                  <a:lnTo>
                    <a:pt x="367" y="485"/>
                  </a:lnTo>
                  <a:lnTo>
                    <a:pt x="377" y="465"/>
                  </a:lnTo>
                  <a:lnTo>
                    <a:pt x="387" y="455"/>
                  </a:lnTo>
                  <a:lnTo>
                    <a:pt x="387" y="445"/>
                  </a:lnTo>
                  <a:lnTo>
                    <a:pt x="396" y="435"/>
                  </a:lnTo>
                  <a:lnTo>
                    <a:pt x="387" y="425"/>
                  </a:lnTo>
                  <a:lnTo>
                    <a:pt x="387" y="406"/>
                  </a:lnTo>
                  <a:lnTo>
                    <a:pt x="377" y="396"/>
                  </a:lnTo>
                  <a:lnTo>
                    <a:pt x="367" y="386"/>
                  </a:lnTo>
                  <a:lnTo>
                    <a:pt x="348" y="376"/>
                  </a:lnTo>
                  <a:lnTo>
                    <a:pt x="329" y="366"/>
                  </a:lnTo>
                  <a:lnTo>
                    <a:pt x="309" y="356"/>
                  </a:lnTo>
                  <a:lnTo>
                    <a:pt x="300" y="356"/>
                  </a:lnTo>
                  <a:lnTo>
                    <a:pt x="290" y="336"/>
                  </a:lnTo>
                  <a:lnTo>
                    <a:pt x="271" y="326"/>
                  </a:lnTo>
                  <a:lnTo>
                    <a:pt x="261" y="317"/>
                  </a:lnTo>
                  <a:lnTo>
                    <a:pt x="145" y="35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42" y="1296"/>
              <a:ext cx="87" cy="208"/>
            </a:xfrm>
            <a:custGeom>
              <a:avLst/>
              <a:gdLst/>
              <a:ahLst/>
              <a:cxnLst>
                <a:cxn ang="0">
                  <a:pos x="58" y="79"/>
                </a:cxn>
                <a:cxn ang="0">
                  <a:pos x="48" y="89"/>
                </a:cxn>
                <a:cxn ang="0">
                  <a:pos x="48" y="99"/>
                </a:cxn>
                <a:cxn ang="0">
                  <a:pos x="38" y="109"/>
                </a:cxn>
                <a:cxn ang="0">
                  <a:pos x="38" y="119"/>
                </a:cxn>
                <a:cxn ang="0">
                  <a:pos x="38" y="139"/>
                </a:cxn>
                <a:cxn ang="0">
                  <a:pos x="48" y="158"/>
                </a:cxn>
                <a:cxn ang="0">
                  <a:pos x="48" y="178"/>
                </a:cxn>
                <a:cxn ang="0">
                  <a:pos x="48" y="208"/>
                </a:cxn>
                <a:cxn ang="0">
                  <a:pos x="48" y="208"/>
                </a:cxn>
                <a:cxn ang="0">
                  <a:pos x="48" y="198"/>
                </a:cxn>
                <a:cxn ang="0">
                  <a:pos x="38" y="188"/>
                </a:cxn>
                <a:cxn ang="0">
                  <a:pos x="38" y="178"/>
                </a:cxn>
                <a:cxn ang="0">
                  <a:pos x="29" y="158"/>
                </a:cxn>
                <a:cxn ang="0">
                  <a:pos x="9" y="119"/>
                </a:cxn>
                <a:cxn ang="0">
                  <a:pos x="9" y="109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48" y="0"/>
                </a:cxn>
                <a:cxn ang="0">
                  <a:pos x="58" y="10"/>
                </a:cxn>
                <a:cxn ang="0">
                  <a:pos x="67" y="10"/>
                </a:cxn>
                <a:cxn ang="0">
                  <a:pos x="77" y="30"/>
                </a:cxn>
                <a:cxn ang="0">
                  <a:pos x="87" y="30"/>
                </a:cxn>
                <a:cxn ang="0">
                  <a:pos x="87" y="4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59"/>
                </a:cxn>
                <a:cxn ang="0">
                  <a:pos x="77" y="69"/>
                </a:cxn>
                <a:cxn ang="0">
                  <a:pos x="67" y="79"/>
                </a:cxn>
                <a:cxn ang="0">
                  <a:pos x="58" y="79"/>
                </a:cxn>
              </a:cxnLst>
              <a:rect l="0" t="0" r="r" b="b"/>
              <a:pathLst>
                <a:path w="87" h="208">
                  <a:moveTo>
                    <a:pt x="58" y="79"/>
                  </a:moveTo>
                  <a:lnTo>
                    <a:pt x="48" y="89"/>
                  </a:lnTo>
                  <a:lnTo>
                    <a:pt x="48" y="99"/>
                  </a:lnTo>
                  <a:lnTo>
                    <a:pt x="38" y="109"/>
                  </a:lnTo>
                  <a:lnTo>
                    <a:pt x="38" y="119"/>
                  </a:lnTo>
                  <a:lnTo>
                    <a:pt x="38" y="139"/>
                  </a:lnTo>
                  <a:lnTo>
                    <a:pt x="48" y="158"/>
                  </a:lnTo>
                  <a:lnTo>
                    <a:pt x="48" y="17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198"/>
                  </a:lnTo>
                  <a:lnTo>
                    <a:pt x="38" y="188"/>
                  </a:lnTo>
                  <a:lnTo>
                    <a:pt x="38" y="178"/>
                  </a:lnTo>
                  <a:lnTo>
                    <a:pt x="29" y="158"/>
                  </a:lnTo>
                  <a:lnTo>
                    <a:pt x="9" y="119"/>
                  </a:lnTo>
                  <a:lnTo>
                    <a:pt x="9" y="109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0"/>
                  </a:lnTo>
                  <a:lnTo>
                    <a:pt x="58" y="10"/>
                  </a:lnTo>
                  <a:lnTo>
                    <a:pt x="67" y="10"/>
                  </a:lnTo>
                  <a:lnTo>
                    <a:pt x="77" y="30"/>
                  </a:lnTo>
                  <a:lnTo>
                    <a:pt x="87" y="30"/>
                  </a:lnTo>
                  <a:lnTo>
                    <a:pt x="87" y="40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59"/>
                  </a:lnTo>
                  <a:lnTo>
                    <a:pt x="77" y="69"/>
                  </a:lnTo>
                  <a:lnTo>
                    <a:pt x="67" y="7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842" y="1296"/>
              <a:ext cx="87" cy="208"/>
            </a:xfrm>
            <a:custGeom>
              <a:avLst/>
              <a:gdLst/>
              <a:ahLst/>
              <a:cxnLst>
                <a:cxn ang="0">
                  <a:pos x="58" y="79"/>
                </a:cxn>
                <a:cxn ang="0">
                  <a:pos x="48" y="89"/>
                </a:cxn>
                <a:cxn ang="0">
                  <a:pos x="48" y="99"/>
                </a:cxn>
                <a:cxn ang="0">
                  <a:pos x="38" y="109"/>
                </a:cxn>
                <a:cxn ang="0">
                  <a:pos x="38" y="119"/>
                </a:cxn>
                <a:cxn ang="0">
                  <a:pos x="38" y="139"/>
                </a:cxn>
                <a:cxn ang="0">
                  <a:pos x="48" y="158"/>
                </a:cxn>
                <a:cxn ang="0">
                  <a:pos x="48" y="178"/>
                </a:cxn>
                <a:cxn ang="0">
                  <a:pos x="48" y="208"/>
                </a:cxn>
                <a:cxn ang="0">
                  <a:pos x="48" y="208"/>
                </a:cxn>
                <a:cxn ang="0">
                  <a:pos x="48" y="198"/>
                </a:cxn>
                <a:cxn ang="0">
                  <a:pos x="38" y="188"/>
                </a:cxn>
                <a:cxn ang="0">
                  <a:pos x="38" y="178"/>
                </a:cxn>
                <a:cxn ang="0">
                  <a:pos x="29" y="158"/>
                </a:cxn>
                <a:cxn ang="0">
                  <a:pos x="9" y="119"/>
                </a:cxn>
                <a:cxn ang="0">
                  <a:pos x="9" y="109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48" y="0"/>
                </a:cxn>
                <a:cxn ang="0">
                  <a:pos x="58" y="10"/>
                </a:cxn>
                <a:cxn ang="0">
                  <a:pos x="67" y="10"/>
                </a:cxn>
                <a:cxn ang="0">
                  <a:pos x="77" y="30"/>
                </a:cxn>
                <a:cxn ang="0">
                  <a:pos x="87" y="30"/>
                </a:cxn>
                <a:cxn ang="0">
                  <a:pos x="87" y="4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59"/>
                </a:cxn>
                <a:cxn ang="0">
                  <a:pos x="77" y="69"/>
                </a:cxn>
                <a:cxn ang="0">
                  <a:pos x="67" y="79"/>
                </a:cxn>
                <a:cxn ang="0">
                  <a:pos x="58" y="79"/>
                </a:cxn>
              </a:cxnLst>
              <a:rect l="0" t="0" r="r" b="b"/>
              <a:pathLst>
                <a:path w="87" h="208">
                  <a:moveTo>
                    <a:pt x="58" y="79"/>
                  </a:moveTo>
                  <a:lnTo>
                    <a:pt x="48" y="89"/>
                  </a:lnTo>
                  <a:lnTo>
                    <a:pt x="48" y="99"/>
                  </a:lnTo>
                  <a:lnTo>
                    <a:pt x="38" y="109"/>
                  </a:lnTo>
                  <a:lnTo>
                    <a:pt x="38" y="119"/>
                  </a:lnTo>
                  <a:lnTo>
                    <a:pt x="38" y="139"/>
                  </a:lnTo>
                  <a:lnTo>
                    <a:pt x="48" y="158"/>
                  </a:lnTo>
                  <a:lnTo>
                    <a:pt x="48" y="17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198"/>
                  </a:lnTo>
                  <a:lnTo>
                    <a:pt x="38" y="188"/>
                  </a:lnTo>
                  <a:lnTo>
                    <a:pt x="38" y="178"/>
                  </a:lnTo>
                  <a:lnTo>
                    <a:pt x="29" y="158"/>
                  </a:lnTo>
                  <a:lnTo>
                    <a:pt x="9" y="119"/>
                  </a:lnTo>
                  <a:lnTo>
                    <a:pt x="9" y="109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0"/>
                  </a:lnTo>
                  <a:lnTo>
                    <a:pt x="58" y="10"/>
                  </a:lnTo>
                  <a:lnTo>
                    <a:pt x="67" y="10"/>
                  </a:lnTo>
                  <a:lnTo>
                    <a:pt x="77" y="30"/>
                  </a:lnTo>
                  <a:lnTo>
                    <a:pt x="87" y="30"/>
                  </a:lnTo>
                  <a:lnTo>
                    <a:pt x="87" y="40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59"/>
                  </a:lnTo>
                  <a:lnTo>
                    <a:pt x="77" y="69"/>
                  </a:lnTo>
                  <a:lnTo>
                    <a:pt x="67" y="79"/>
                  </a:lnTo>
                  <a:lnTo>
                    <a:pt x="58" y="7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571" y="1306"/>
              <a:ext cx="387" cy="643"/>
            </a:xfrm>
            <a:custGeom>
              <a:avLst/>
              <a:gdLst/>
              <a:ahLst/>
              <a:cxnLst>
                <a:cxn ang="0">
                  <a:pos x="251" y="356"/>
                </a:cxn>
                <a:cxn ang="0">
                  <a:pos x="213" y="326"/>
                </a:cxn>
                <a:cxn ang="0">
                  <a:pos x="193" y="297"/>
                </a:cxn>
                <a:cxn ang="0">
                  <a:pos x="164" y="267"/>
                </a:cxn>
                <a:cxn ang="0">
                  <a:pos x="155" y="237"/>
                </a:cxn>
                <a:cxn ang="0">
                  <a:pos x="145" y="208"/>
                </a:cxn>
                <a:cxn ang="0">
                  <a:pos x="135" y="178"/>
                </a:cxn>
                <a:cxn ang="0">
                  <a:pos x="135" y="148"/>
                </a:cxn>
                <a:cxn ang="0">
                  <a:pos x="145" y="129"/>
                </a:cxn>
                <a:cxn ang="0">
                  <a:pos x="155" y="109"/>
                </a:cxn>
                <a:cxn ang="0">
                  <a:pos x="164" y="89"/>
                </a:cxn>
                <a:cxn ang="0">
                  <a:pos x="174" y="79"/>
                </a:cxn>
                <a:cxn ang="0">
                  <a:pos x="193" y="79"/>
                </a:cxn>
                <a:cxn ang="0">
                  <a:pos x="213" y="59"/>
                </a:cxn>
                <a:cxn ang="0">
                  <a:pos x="232" y="49"/>
                </a:cxn>
                <a:cxn ang="0">
                  <a:pos x="242" y="39"/>
                </a:cxn>
                <a:cxn ang="0">
                  <a:pos x="251" y="30"/>
                </a:cxn>
                <a:cxn ang="0">
                  <a:pos x="271" y="20"/>
                </a:cxn>
                <a:cxn ang="0">
                  <a:pos x="290" y="0"/>
                </a:cxn>
                <a:cxn ang="0">
                  <a:pos x="280" y="10"/>
                </a:cxn>
                <a:cxn ang="0">
                  <a:pos x="271" y="20"/>
                </a:cxn>
                <a:cxn ang="0">
                  <a:pos x="271" y="39"/>
                </a:cxn>
                <a:cxn ang="0">
                  <a:pos x="271" y="49"/>
                </a:cxn>
                <a:cxn ang="0">
                  <a:pos x="280" y="59"/>
                </a:cxn>
                <a:cxn ang="0">
                  <a:pos x="280" y="79"/>
                </a:cxn>
                <a:cxn ang="0">
                  <a:pos x="290" y="89"/>
                </a:cxn>
                <a:cxn ang="0">
                  <a:pos x="300" y="99"/>
                </a:cxn>
                <a:cxn ang="0">
                  <a:pos x="319" y="129"/>
                </a:cxn>
                <a:cxn ang="0">
                  <a:pos x="338" y="158"/>
                </a:cxn>
                <a:cxn ang="0">
                  <a:pos x="367" y="188"/>
                </a:cxn>
                <a:cxn ang="0">
                  <a:pos x="387" y="218"/>
                </a:cxn>
                <a:cxn ang="0">
                  <a:pos x="387" y="603"/>
                </a:cxn>
                <a:cxn ang="0">
                  <a:pos x="174" y="643"/>
                </a:cxn>
                <a:cxn ang="0">
                  <a:pos x="155" y="643"/>
                </a:cxn>
                <a:cxn ang="0">
                  <a:pos x="155" y="633"/>
                </a:cxn>
                <a:cxn ang="0">
                  <a:pos x="135" y="623"/>
                </a:cxn>
                <a:cxn ang="0">
                  <a:pos x="125" y="603"/>
                </a:cxn>
                <a:cxn ang="0">
                  <a:pos x="116" y="574"/>
                </a:cxn>
                <a:cxn ang="0">
                  <a:pos x="87" y="544"/>
                </a:cxn>
                <a:cxn ang="0">
                  <a:pos x="67" y="524"/>
                </a:cxn>
                <a:cxn ang="0">
                  <a:pos x="48" y="504"/>
                </a:cxn>
                <a:cxn ang="0">
                  <a:pos x="29" y="485"/>
                </a:cxn>
                <a:cxn ang="0">
                  <a:pos x="9" y="465"/>
                </a:cxn>
                <a:cxn ang="0">
                  <a:pos x="0" y="455"/>
                </a:cxn>
                <a:cxn ang="0">
                  <a:pos x="0" y="445"/>
                </a:cxn>
                <a:cxn ang="0">
                  <a:pos x="0" y="435"/>
                </a:cxn>
                <a:cxn ang="0">
                  <a:pos x="0" y="425"/>
                </a:cxn>
                <a:cxn ang="0">
                  <a:pos x="9" y="406"/>
                </a:cxn>
                <a:cxn ang="0">
                  <a:pos x="19" y="396"/>
                </a:cxn>
                <a:cxn ang="0">
                  <a:pos x="29" y="386"/>
                </a:cxn>
                <a:cxn ang="0">
                  <a:pos x="38" y="376"/>
                </a:cxn>
                <a:cxn ang="0">
                  <a:pos x="58" y="366"/>
                </a:cxn>
                <a:cxn ang="0">
                  <a:pos x="77" y="356"/>
                </a:cxn>
                <a:cxn ang="0">
                  <a:pos x="96" y="356"/>
                </a:cxn>
                <a:cxn ang="0">
                  <a:pos x="106" y="336"/>
                </a:cxn>
                <a:cxn ang="0">
                  <a:pos x="116" y="326"/>
                </a:cxn>
                <a:cxn ang="0">
                  <a:pos x="135" y="317"/>
                </a:cxn>
                <a:cxn ang="0">
                  <a:pos x="251" y="356"/>
                </a:cxn>
              </a:cxnLst>
              <a:rect l="0" t="0" r="r" b="b"/>
              <a:pathLst>
                <a:path w="387" h="643">
                  <a:moveTo>
                    <a:pt x="251" y="356"/>
                  </a:moveTo>
                  <a:lnTo>
                    <a:pt x="213" y="326"/>
                  </a:lnTo>
                  <a:lnTo>
                    <a:pt x="193" y="297"/>
                  </a:lnTo>
                  <a:lnTo>
                    <a:pt x="164" y="267"/>
                  </a:lnTo>
                  <a:lnTo>
                    <a:pt x="155" y="237"/>
                  </a:lnTo>
                  <a:lnTo>
                    <a:pt x="145" y="208"/>
                  </a:lnTo>
                  <a:lnTo>
                    <a:pt x="135" y="178"/>
                  </a:lnTo>
                  <a:lnTo>
                    <a:pt x="135" y="148"/>
                  </a:lnTo>
                  <a:lnTo>
                    <a:pt x="145" y="129"/>
                  </a:lnTo>
                  <a:lnTo>
                    <a:pt x="155" y="109"/>
                  </a:lnTo>
                  <a:lnTo>
                    <a:pt x="164" y="89"/>
                  </a:lnTo>
                  <a:lnTo>
                    <a:pt x="174" y="79"/>
                  </a:lnTo>
                  <a:lnTo>
                    <a:pt x="193" y="79"/>
                  </a:lnTo>
                  <a:lnTo>
                    <a:pt x="213" y="59"/>
                  </a:lnTo>
                  <a:lnTo>
                    <a:pt x="232" y="49"/>
                  </a:lnTo>
                  <a:lnTo>
                    <a:pt x="242" y="39"/>
                  </a:lnTo>
                  <a:lnTo>
                    <a:pt x="251" y="30"/>
                  </a:lnTo>
                  <a:lnTo>
                    <a:pt x="271" y="20"/>
                  </a:lnTo>
                  <a:lnTo>
                    <a:pt x="290" y="0"/>
                  </a:lnTo>
                  <a:lnTo>
                    <a:pt x="280" y="10"/>
                  </a:lnTo>
                  <a:lnTo>
                    <a:pt x="271" y="20"/>
                  </a:lnTo>
                  <a:lnTo>
                    <a:pt x="271" y="39"/>
                  </a:lnTo>
                  <a:lnTo>
                    <a:pt x="271" y="49"/>
                  </a:lnTo>
                  <a:lnTo>
                    <a:pt x="280" y="59"/>
                  </a:lnTo>
                  <a:lnTo>
                    <a:pt x="280" y="79"/>
                  </a:lnTo>
                  <a:lnTo>
                    <a:pt x="290" y="89"/>
                  </a:lnTo>
                  <a:lnTo>
                    <a:pt x="300" y="99"/>
                  </a:lnTo>
                  <a:lnTo>
                    <a:pt x="319" y="129"/>
                  </a:lnTo>
                  <a:lnTo>
                    <a:pt x="338" y="158"/>
                  </a:lnTo>
                  <a:lnTo>
                    <a:pt x="367" y="188"/>
                  </a:lnTo>
                  <a:lnTo>
                    <a:pt x="387" y="218"/>
                  </a:lnTo>
                  <a:lnTo>
                    <a:pt x="387" y="603"/>
                  </a:lnTo>
                  <a:lnTo>
                    <a:pt x="174" y="643"/>
                  </a:lnTo>
                  <a:lnTo>
                    <a:pt x="155" y="643"/>
                  </a:lnTo>
                  <a:lnTo>
                    <a:pt x="155" y="633"/>
                  </a:lnTo>
                  <a:lnTo>
                    <a:pt x="135" y="623"/>
                  </a:lnTo>
                  <a:lnTo>
                    <a:pt x="125" y="603"/>
                  </a:lnTo>
                  <a:lnTo>
                    <a:pt x="116" y="574"/>
                  </a:lnTo>
                  <a:lnTo>
                    <a:pt x="87" y="544"/>
                  </a:lnTo>
                  <a:lnTo>
                    <a:pt x="67" y="524"/>
                  </a:lnTo>
                  <a:lnTo>
                    <a:pt x="48" y="504"/>
                  </a:lnTo>
                  <a:lnTo>
                    <a:pt x="29" y="485"/>
                  </a:lnTo>
                  <a:lnTo>
                    <a:pt x="9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5"/>
                  </a:lnTo>
                  <a:lnTo>
                    <a:pt x="9" y="406"/>
                  </a:lnTo>
                  <a:lnTo>
                    <a:pt x="19" y="396"/>
                  </a:lnTo>
                  <a:lnTo>
                    <a:pt x="29" y="386"/>
                  </a:lnTo>
                  <a:lnTo>
                    <a:pt x="38" y="376"/>
                  </a:lnTo>
                  <a:lnTo>
                    <a:pt x="58" y="366"/>
                  </a:lnTo>
                  <a:lnTo>
                    <a:pt x="77" y="356"/>
                  </a:lnTo>
                  <a:lnTo>
                    <a:pt x="96" y="356"/>
                  </a:lnTo>
                  <a:lnTo>
                    <a:pt x="106" y="336"/>
                  </a:lnTo>
                  <a:lnTo>
                    <a:pt x="116" y="326"/>
                  </a:lnTo>
                  <a:lnTo>
                    <a:pt x="135" y="317"/>
                  </a:lnTo>
                  <a:lnTo>
                    <a:pt x="251" y="3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571" y="1306"/>
              <a:ext cx="387" cy="643"/>
            </a:xfrm>
            <a:custGeom>
              <a:avLst/>
              <a:gdLst/>
              <a:ahLst/>
              <a:cxnLst>
                <a:cxn ang="0">
                  <a:pos x="251" y="356"/>
                </a:cxn>
                <a:cxn ang="0">
                  <a:pos x="213" y="326"/>
                </a:cxn>
                <a:cxn ang="0">
                  <a:pos x="193" y="297"/>
                </a:cxn>
                <a:cxn ang="0">
                  <a:pos x="164" y="267"/>
                </a:cxn>
                <a:cxn ang="0">
                  <a:pos x="155" y="237"/>
                </a:cxn>
                <a:cxn ang="0">
                  <a:pos x="145" y="208"/>
                </a:cxn>
                <a:cxn ang="0">
                  <a:pos x="135" y="178"/>
                </a:cxn>
                <a:cxn ang="0">
                  <a:pos x="135" y="148"/>
                </a:cxn>
                <a:cxn ang="0">
                  <a:pos x="145" y="129"/>
                </a:cxn>
                <a:cxn ang="0">
                  <a:pos x="155" y="109"/>
                </a:cxn>
                <a:cxn ang="0">
                  <a:pos x="164" y="89"/>
                </a:cxn>
                <a:cxn ang="0">
                  <a:pos x="174" y="79"/>
                </a:cxn>
                <a:cxn ang="0">
                  <a:pos x="193" y="79"/>
                </a:cxn>
                <a:cxn ang="0">
                  <a:pos x="213" y="59"/>
                </a:cxn>
                <a:cxn ang="0">
                  <a:pos x="232" y="49"/>
                </a:cxn>
                <a:cxn ang="0">
                  <a:pos x="242" y="39"/>
                </a:cxn>
                <a:cxn ang="0">
                  <a:pos x="251" y="30"/>
                </a:cxn>
                <a:cxn ang="0">
                  <a:pos x="271" y="20"/>
                </a:cxn>
                <a:cxn ang="0">
                  <a:pos x="290" y="0"/>
                </a:cxn>
                <a:cxn ang="0">
                  <a:pos x="280" y="10"/>
                </a:cxn>
                <a:cxn ang="0">
                  <a:pos x="271" y="20"/>
                </a:cxn>
                <a:cxn ang="0">
                  <a:pos x="271" y="39"/>
                </a:cxn>
                <a:cxn ang="0">
                  <a:pos x="271" y="49"/>
                </a:cxn>
                <a:cxn ang="0">
                  <a:pos x="280" y="59"/>
                </a:cxn>
                <a:cxn ang="0">
                  <a:pos x="280" y="79"/>
                </a:cxn>
                <a:cxn ang="0">
                  <a:pos x="290" y="89"/>
                </a:cxn>
                <a:cxn ang="0">
                  <a:pos x="300" y="99"/>
                </a:cxn>
                <a:cxn ang="0">
                  <a:pos x="319" y="129"/>
                </a:cxn>
                <a:cxn ang="0">
                  <a:pos x="338" y="158"/>
                </a:cxn>
                <a:cxn ang="0">
                  <a:pos x="367" y="188"/>
                </a:cxn>
                <a:cxn ang="0">
                  <a:pos x="387" y="218"/>
                </a:cxn>
                <a:cxn ang="0">
                  <a:pos x="387" y="603"/>
                </a:cxn>
                <a:cxn ang="0">
                  <a:pos x="174" y="643"/>
                </a:cxn>
                <a:cxn ang="0">
                  <a:pos x="155" y="643"/>
                </a:cxn>
                <a:cxn ang="0">
                  <a:pos x="155" y="633"/>
                </a:cxn>
                <a:cxn ang="0">
                  <a:pos x="135" y="623"/>
                </a:cxn>
                <a:cxn ang="0">
                  <a:pos x="125" y="603"/>
                </a:cxn>
                <a:cxn ang="0">
                  <a:pos x="116" y="574"/>
                </a:cxn>
                <a:cxn ang="0">
                  <a:pos x="87" y="544"/>
                </a:cxn>
                <a:cxn ang="0">
                  <a:pos x="67" y="524"/>
                </a:cxn>
                <a:cxn ang="0">
                  <a:pos x="48" y="504"/>
                </a:cxn>
                <a:cxn ang="0">
                  <a:pos x="29" y="485"/>
                </a:cxn>
                <a:cxn ang="0">
                  <a:pos x="9" y="465"/>
                </a:cxn>
                <a:cxn ang="0">
                  <a:pos x="0" y="455"/>
                </a:cxn>
                <a:cxn ang="0">
                  <a:pos x="0" y="445"/>
                </a:cxn>
                <a:cxn ang="0">
                  <a:pos x="0" y="435"/>
                </a:cxn>
                <a:cxn ang="0">
                  <a:pos x="0" y="425"/>
                </a:cxn>
                <a:cxn ang="0">
                  <a:pos x="9" y="406"/>
                </a:cxn>
                <a:cxn ang="0">
                  <a:pos x="19" y="396"/>
                </a:cxn>
                <a:cxn ang="0">
                  <a:pos x="29" y="386"/>
                </a:cxn>
                <a:cxn ang="0">
                  <a:pos x="38" y="376"/>
                </a:cxn>
                <a:cxn ang="0">
                  <a:pos x="58" y="366"/>
                </a:cxn>
                <a:cxn ang="0">
                  <a:pos x="77" y="356"/>
                </a:cxn>
                <a:cxn ang="0">
                  <a:pos x="96" y="356"/>
                </a:cxn>
                <a:cxn ang="0">
                  <a:pos x="106" y="336"/>
                </a:cxn>
                <a:cxn ang="0">
                  <a:pos x="116" y="326"/>
                </a:cxn>
                <a:cxn ang="0">
                  <a:pos x="135" y="317"/>
                </a:cxn>
                <a:cxn ang="0">
                  <a:pos x="251" y="356"/>
                </a:cxn>
              </a:cxnLst>
              <a:rect l="0" t="0" r="r" b="b"/>
              <a:pathLst>
                <a:path w="387" h="643">
                  <a:moveTo>
                    <a:pt x="251" y="356"/>
                  </a:moveTo>
                  <a:lnTo>
                    <a:pt x="213" y="326"/>
                  </a:lnTo>
                  <a:lnTo>
                    <a:pt x="193" y="297"/>
                  </a:lnTo>
                  <a:lnTo>
                    <a:pt x="164" y="267"/>
                  </a:lnTo>
                  <a:lnTo>
                    <a:pt x="155" y="237"/>
                  </a:lnTo>
                  <a:lnTo>
                    <a:pt x="145" y="208"/>
                  </a:lnTo>
                  <a:lnTo>
                    <a:pt x="135" y="178"/>
                  </a:lnTo>
                  <a:lnTo>
                    <a:pt x="135" y="148"/>
                  </a:lnTo>
                  <a:lnTo>
                    <a:pt x="145" y="129"/>
                  </a:lnTo>
                  <a:lnTo>
                    <a:pt x="155" y="109"/>
                  </a:lnTo>
                  <a:lnTo>
                    <a:pt x="164" y="89"/>
                  </a:lnTo>
                  <a:lnTo>
                    <a:pt x="174" y="79"/>
                  </a:lnTo>
                  <a:lnTo>
                    <a:pt x="193" y="79"/>
                  </a:lnTo>
                  <a:lnTo>
                    <a:pt x="213" y="59"/>
                  </a:lnTo>
                  <a:lnTo>
                    <a:pt x="232" y="49"/>
                  </a:lnTo>
                  <a:lnTo>
                    <a:pt x="242" y="39"/>
                  </a:lnTo>
                  <a:lnTo>
                    <a:pt x="251" y="30"/>
                  </a:lnTo>
                  <a:lnTo>
                    <a:pt x="271" y="20"/>
                  </a:lnTo>
                  <a:lnTo>
                    <a:pt x="290" y="0"/>
                  </a:lnTo>
                  <a:lnTo>
                    <a:pt x="280" y="10"/>
                  </a:lnTo>
                  <a:lnTo>
                    <a:pt x="271" y="20"/>
                  </a:lnTo>
                  <a:lnTo>
                    <a:pt x="271" y="39"/>
                  </a:lnTo>
                  <a:lnTo>
                    <a:pt x="271" y="49"/>
                  </a:lnTo>
                  <a:lnTo>
                    <a:pt x="280" y="59"/>
                  </a:lnTo>
                  <a:lnTo>
                    <a:pt x="280" y="79"/>
                  </a:lnTo>
                  <a:lnTo>
                    <a:pt x="290" y="89"/>
                  </a:lnTo>
                  <a:lnTo>
                    <a:pt x="300" y="99"/>
                  </a:lnTo>
                  <a:lnTo>
                    <a:pt x="319" y="129"/>
                  </a:lnTo>
                  <a:lnTo>
                    <a:pt x="338" y="158"/>
                  </a:lnTo>
                  <a:lnTo>
                    <a:pt x="367" y="188"/>
                  </a:lnTo>
                  <a:lnTo>
                    <a:pt x="387" y="218"/>
                  </a:lnTo>
                  <a:lnTo>
                    <a:pt x="387" y="603"/>
                  </a:lnTo>
                  <a:lnTo>
                    <a:pt x="174" y="643"/>
                  </a:lnTo>
                  <a:lnTo>
                    <a:pt x="155" y="643"/>
                  </a:lnTo>
                  <a:lnTo>
                    <a:pt x="155" y="633"/>
                  </a:lnTo>
                  <a:lnTo>
                    <a:pt x="135" y="623"/>
                  </a:lnTo>
                  <a:lnTo>
                    <a:pt x="125" y="603"/>
                  </a:lnTo>
                  <a:lnTo>
                    <a:pt x="116" y="574"/>
                  </a:lnTo>
                  <a:lnTo>
                    <a:pt x="87" y="544"/>
                  </a:lnTo>
                  <a:lnTo>
                    <a:pt x="67" y="524"/>
                  </a:lnTo>
                  <a:lnTo>
                    <a:pt x="48" y="504"/>
                  </a:lnTo>
                  <a:lnTo>
                    <a:pt x="29" y="485"/>
                  </a:lnTo>
                  <a:lnTo>
                    <a:pt x="9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5"/>
                  </a:lnTo>
                  <a:lnTo>
                    <a:pt x="9" y="406"/>
                  </a:lnTo>
                  <a:lnTo>
                    <a:pt x="19" y="396"/>
                  </a:lnTo>
                  <a:lnTo>
                    <a:pt x="29" y="386"/>
                  </a:lnTo>
                  <a:lnTo>
                    <a:pt x="38" y="376"/>
                  </a:lnTo>
                  <a:lnTo>
                    <a:pt x="58" y="366"/>
                  </a:lnTo>
                  <a:lnTo>
                    <a:pt x="77" y="356"/>
                  </a:lnTo>
                  <a:lnTo>
                    <a:pt x="96" y="356"/>
                  </a:lnTo>
                  <a:lnTo>
                    <a:pt x="106" y="336"/>
                  </a:lnTo>
                  <a:lnTo>
                    <a:pt x="116" y="326"/>
                  </a:lnTo>
                  <a:lnTo>
                    <a:pt x="135" y="317"/>
                  </a:lnTo>
                  <a:lnTo>
                    <a:pt x="251" y="35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374" y="495"/>
              <a:ext cx="599" cy="257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74" y="257"/>
                </a:cxn>
                <a:cxn ang="0">
                  <a:pos x="474" y="158"/>
                </a:cxn>
                <a:cxn ang="0">
                  <a:pos x="377" y="108"/>
                </a:cxn>
                <a:cxn ang="0">
                  <a:pos x="599" y="0"/>
                </a:cxn>
                <a:cxn ang="0">
                  <a:pos x="212" y="89"/>
                </a:cxn>
                <a:cxn ang="0">
                  <a:pos x="299" y="138"/>
                </a:cxn>
                <a:cxn ang="0">
                  <a:pos x="0" y="237"/>
                </a:cxn>
              </a:cxnLst>
              <a:rect l="0" t="0" r="r" b="b"/>
              <a:pathLst>
                <a:path w="599" h="257">
                  <a:moveTo>
                    <a:pt x="0" y="237"/>
                  </a:moveTo>
                  <a:lnTo>
                    <a:pt x="174" y="257"/>
                  </a:lnTo>
                  <a:lnTo>
                    <a:pt x="474" y="158"/>
                  </a:lnTo>
                  <a:lnTo>
                    <a:pt x="377" y="108"/>
                  </a:lnTo>
                  <a:lnTo>
                    <a:pt x="599" y="0"/>
                  </a:lnTo>
                  <a:lnTo>
                    <a:pt x="212" y="89"/>
                  </a:lnTo>
                  <a:lnTo>
                    <a:pt x="299" y="138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374" y="495"/>
              <a:ext cx="599" cy="257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74" y="257"/>
                </a:cxn>
                <a:cxn ang="0">
                  <a:pos x="474" y="158"/>
                </a:cxn>
                <a:cxn ang="0">
                  <a:pos x="377" y="108"/>
                </a:cxn>
                <a:cxn ang="0">
                  <a:pos x="599" y="0"/>
                </a:cxn>
                <a:cxn ang="0">
                  <a:pos x="212" y="89"/>
                </a:cxn>
                <a:cxn ang="0">
                  <a:pos x="299" y="138"/>
                </a:cxn>
                <a:cxn ang="0">
                  <a:pos x="0" y="237"/>
                </a:cxn>
              </a:cxnLst>
              <a:rect l="0" t="0" r="r" b="b"/>
              <a:pathLst>
                <a:path w="599" h="257">
                  <a:moveTo>
                    <a:pt x="0" y="237"/>
                  </a:moveTo>
                  <a:lnTo>
                    <a:pt x="174" y="257"/>
                  </a:lnTo>
                  <a:lnTo>
                    <a:pt x="474" y="158"/>
                  </a:lnTo>
                  <a:lnTo>
                    <a:pt x="377" y="108"/>
                  </a:lnTo>
                  <a:lnTo>
                    <a:pt x="599" y="0"/>
                  </a:lnTo>
                  <a:lnTo>
                    <a:pt x="212" y="89"/>
                  </a:lnTo>
                  <a:lnTo>
                    <a:pt x="299" y="138"/>
                  </a:lnTo>
                  <a:lnTo>
                    <a:pt x="0" y="23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287" y="574"/>
              <a:ext cx="377" cy="554"/>
            </a:xfrm>
            <a:custGeom>
              <a:avLst/>
              <a:gdLst/>
              <a:ahLst/>
              <a:cxnLst>
                <a:cxn ang="0">
                  <a:pos x="48" y="554"/>
                </a:cxn>
                <a:cxn ang="0">
                  <a:pos x="48" y="405"/>
                </a:cxn>
                <a:cxn ang="0">
                  <a:pos x="58" y="386"/>
                </a:cxn>
                <a:cxn ang="0">
                  <a:pos x="38" y="356"/>
                </a:cxn>
                <a:cxn ang="0">
                  <a:pos x="0" y="257"/>
                </a:cxn>
                <a:cxn ang="0">
                  <a:pos x="9" y="128"/>
                </a:cxn>
                <a:cxn ang="0">
                  <a:pos x="29" y="99"/>
                </a:cxn>
                <a:cxn ang="0">
                  <a:pos x="48" y="89"/>
                </a:cxn>
                <a:cxn ang="0">
                  <a:pos x="67" y="89"/>
                </a:cxn>
                <a:cxn ang="0">
                  <a:pos x="77" y="69"/>
                </a:cxn>
                <a:cxn ang="0">
                  <a:pos x="96" y="59"/>
                </a:cxn>
                <a:cxn ang="0">
                  <a:pos x="116" y="59"/>
                </a:cxn>
                <a:cxn ang="0">
                  <a:pos x="125" y="59"/>
                </a:cxn>
                <a:cxn ang="0">
                  <a:pos x="135" y="29"/>
                </a:cxn>
                <a:cxn ang="0">
                  <a:pos x="145" y="20"/>
                </a:cxn>
                <a:cxn ang="0">
                  <a:pos x="164" y="20"/>
                </a:cxn>
                <a:cxn ang="0">
                  <a:pos x="193" y="20"/>
                </a:cxn>
                <a:cxn ang="0">
                  <a:pos x="193" y="20"/>
                </a:cxn>
                <a:cxn ang="0">
                  <a:pos x="203" y="0"/>
                </a:cxn>
                <a:cxn ang="0">
                  <a:pos x="222" y="0"/>
                </a:cxn>
                <a:cxn ang="0">
                  <a:pos x="241" y="0"/>
                </a:cxn>
                <a:cxn ang="0">
                  <a:pos x="261" y="0"/>
                </a:cxn>
                <a:cxn ang="0">
                  <a:pos x="270" y="10"/>
                </a:cxn>
                <a:cxn ang="0">
                  <a:pos x="280" y="0"/>
                </a:cxn>
                <a:cxn ang="0">
                  <a:pos x="328" y="59"/>
                </a:cxn>
                <a:cxn ang="0">
                  <a:pos x="348" y="69"/>
                </a:cxn>
                <a:cxn ang="0">
                  <a:pos x="357" y="79"/>
                </a:cxn>
                <a:cxn ang="0">
                  <a:pos x="367" y="99"/>
                </a:cxn>
                <a:cxn ang="0">
                  <a:pos x="367" y="158"/>
                </a:cxn>
                <a:cxn ang="0">
                  <a:pos x="377" y="217"/>
                </a:cxn>
                <a:cxn ang="0">
                  <a:pos x="367" y="247"/>
                </a:cxn>
                <a:cxn ang="0">
                  <a:pos x="348" y="277"/>
                </a:cxn>
                <a:cxn ang="0">
                  <a:pos x="328" y="316"/>
                </a:cxn>
                <a:cxn ang="0">
                  <a:pos x="299" y="336"/>
                </a:cxn>
                <a:cxn ang="0">
                  <a:pos x="280" y="366"/>
                </a:cxn>
                <a:cxn ang="0">
                  <a:pos x="270" y="386"/>
                </a:cxn>
                <a:cxn ang="0">
                  <a:pos x="270" y="554"/>
                </a:cxn>
                <a:cxn ang="0">
                  <a:pos x="48" y="554"/>
                </a:cxn>
              </a:cxnLst>
              <a:rect l="0" t="0" r="r" b="b"/>
              <a:pathLst>
                <a:path w="377" h="554">
                  <a:moveTo>
                    <a:pt x="48" y="554"/>
                  </a:moveTo>
                  <a:lnTo>
                    <a:pt x="48" y="405"/>
                  </a:lnTo>
                  <a:lnTo>
                    <a:pt x="58" y="386"/>
                  </a:lnTo>
                  <a:lnTo>
                    <a:pt x="38" y="356"/>
                  </a:lnTo>
                  <a:lnTo>
                    <a:pt x="0" y="257"/>
                  </a:lnTo>
                  <a:lnTo>
                    <a:pt x="9" y="128"/>
                  </a:lnTo>
                  <a:lnTo>
                    <a:pt x="29" y="99"/>
                  </a:lnTo>
                  <a:lnTo>
                    <a:pt x="48" y="89"/>
                  </a:lnTo>
                  <a:lnTo>
                    <a:pt x="67" y="89"/>
                  </a:lnTo>
                  <a:lnTo>
                    <a:pt x="77" y="69"/>
                  </a:lnTo>
                  <a:lnTo>
                    <a:pt x="96" y="59"/>
                  </a:lnTo>
                  <a:lnTo>
                    <a:pt x="116" y="59"/>
                  </a:lnTo>
                  <a:lnTo>
                    <a:pt x="125" y="59"/>
                  </a:lnTo>
                  <a:lnTo>
                    <a:pt x="135" y="2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203" y="0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61" y="0"/>
                  </a:lnTo>
                  <a:lnTo>
                    <a:pt x="270" y="10"/>
                  </a:lnTo>
                  <a:lnTo>
                    <a:pt x="280" y="0"/>
                  </a:lnTo>
                  <a:lnTo>
                    <a:pt x="328" y="59"/>
                  </a:lnTo>
                  <a:lnTo>
                    <a:pt x="348" y="69"/>
                  </a:lnTo>
                  <a:lnTo>
                    <a:pt x="357" y="79"/>
                  </a:lnTo>
                  <a:lnTo>
                    <a:pt x="367" y="99"/>
                  </a:lnTo>
                  <a:lnTo>
                    <a:pt x="367" y="158"/>
                  </a:lnTo>
                  <a:lnTo>
                    <a:pt x="377" y="217"/>
                  </a:lnTo>
                  <a:lnTo>
                    <a:pt x="367" y="247"/>
                  </a:lnTo>
                  <a:lnTo>
                    <a:pt x="348" y="277"/>
                  </a:lnTo>
                  <a:lnTo>
                    <a:pt x="328" y="316"/>
                  </a:lnTo>
                  <a:lnTo>
                    <a:pt x="299" y="336"/>
                  </a:lnTo>
                  <a:lnTo>
                    <a:pt x="280" y="366"/>
                  </a:lnTo>
                  <a:lnTo>
                    <a:pt x="270" y="386"/>
                  </a:lnTo>
                  <a:lnTo>
                    <a:pt x="270" y="554"/>
                  </a:lnTo>
                  <a:lnTo>
                    <a:pt x="48" y="5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306" y="603"/>
              <a:ext cx="338" cy="515"/>
            </a:xfrm>
            <a:custGeom>
              <a:avLst/>
              <a:gdLst/>
              <a:ahLst/>
              <a:cxnLst>
                <a:cxn ang="0">
                  <a:pos x="280" y="20"/>
                </a:cxn>
                <a:cxn ang="0">
                  <a:pos x="309" y="40"/>
                </a:cxn>
                <a:cxn ang="0">
                  <a:pos x="338" y="70"/>
                </a:cxn>
                <a:cxn ang="0">
                  <a:pos x="338" y="139"/>
                </a:cxn>
                <a:cxn ang="0">
                  <a:pos x="338" y="198"/>
                </a:cxn>
                <a:cxn ang="0">
                  <a:pos x="300" y="258"/>
                </a:cxn>
                <a:cxn ang="0">
                  <a:pos x="251" y="307"/>
                </a:cxn>
                <a:cxn ang="0">
                  <a:pos x="203" y="337"/>
                </a:cxn>
                <a:cxn ang="0">
                  <a:pos x="184" y="357"/>
                </a:cxn>
                <a:cxn ang="0">
                  <a:pos x="222" y="357"/>
                </a:cxn>
                <a:cxn ang="0">
                  <a:pos x="242" y="515"/>
                </a:cxn>
                <a:cxn ang="0">
                  <a:pos x="116" y="406"/>
                </a:cxn>
                <a:cxn ang="0">
                  <a:pos x="135" y="386"/>
                </a:cxn>
                <a:cxn ang="0">
                  <a:pos x="135" y="367"/>
                </a:cxn>
                <a:cxn ang="0">
                  <a:pos x="116" y="386"/>
                </a:cxn>
                <a:cxn ang="0">
                  <a:pos x="106" y="515"/>
                </a:cxn>
                <a:cxn ang="0">
                  <a:pos x="39" y="376"/>
                </a:cxn>
                <a:cxn ang="0">
                  <a:pos x="87" y="357"/>
                </a:cxn>
                <a:cxn ang="0">
                  <a:pos x="48" y="337"/>
                </a:cxn>
                <a:cxn ang="0">
                  <a:pos x="29" y="307"/>
                </a:cxn>
                <a:cxn ang="0">
                  <a:pos x="97" y="228"/>
                </a:cxn>
                <a:cxn ang="0">
                  <a:pos x="135" y="228"/>
                </a:cxn>
                <a:cxn ang="0">
                  <a:pos x="155" y="228"/>
                </a:cxn>
                <a:cxn ang="0">
                  <a:pos x="184" y="208"/>
                </a:cxn>
                <a:cxn ang="0">
                  <a:pos x="213" y="198"/>
                </a:cxn>
                <a:cxn ang="0">
                  <a:pos x="232" y="198"/>
                </a:cxn>
                <a:cxn ang="0">
                  <a:pos x="271" y="218"/>
                </a:cxn>
                <a:cxn ang="0">
                  <a:pos x="242" y="188"/>
                </a:cxn>
                <a:cxn ang="0">
                  <a:pos x="251" y="169"/>
                </a:cxn>
                <a:cxn ang="0">
                  <a:pos x="271" y="159"/>
                </a:cxn>
                <a:cxn ang="0">
                  <a:pos x="261" y="119"/>
                </a:cxn>
                <a:cxn ang="0">
                  <a:pos x="271" y="99"/>
                </a:cxn>
                <a:cxn ang="0">
                  <a:pos x="271" y="90"/>
                </a:cxn>
                <a:cxn ang="0">
                  <a:pos x="261" y="60"/>
                </a:cxn>
                <a:cxn ang="0">
                  <a:pos x="271" y="0"/>
                </a:cxn>
              </a:cxnLst>
              <a:rect l="0" t="0" r="r" b="b"/>
              <a:pathLst>
                <a:path w="338" h="515">
                  <a:moveTo>
                    <a:pt x="271" y="0"/>
                  </a:moveTo>
                  <a:lnTo>
                    <a:pt x="280" y="20"/>
                  </a:lnTo>
                  <a:lnTo>
                    <a:pt x="290" y="30"/>
                  </a:lnTo>
                  <a:lnTo>
                    <a:pt x="309" y="40"/>
                  </a:lnTo>
                  <a:lnTo>
                    <a:pt x="329" y="50"/>
                  </a:lnTo>
                  <a:lnTo>
                    <a:pt x="338" y="70"/>
                  </a:lnTo>
                  <a:lnTo>
                    <a:pt x="338" y="109"/>
                  </a:lnTo>
                  <a:lnTo>
                    <a:pt x="338" y="139"/>
                  </a:lnTo>
                  <a:lnTo>
                    <a:pt x="338" y="169"/>
                  </a:lnTo>
                  <a:lnTo>
                    <a:pt x="338" y="198"/>
                  </a:lnTo>
                  <a:lnTo>
                    <a:pt x="329" y="218"/>
                  </a:lnTo>
                  <a:lnTo>
                    <a:pt x="300" y="258"/>
                  </a:lnTo>
                  <a:lnTo>
                    <a:pt x="271" y="287"/>
                  </a:lnTo>
                  <a:lnTo>
                    <a:pt x="251" y="307"/>
                  </a:lnTo>
                  <a:lnTo>
                    <a:pt x="232" y="327"/>
                  </a:lnTo>
                  <a:lnTo>
                    <a:pt x="203" y="337"/>
                  </a:lnTo>
                  <a:lnTo>
                    <a:pt x="164" y="347"/>
                  </a:lnTo>
                  <a:lnTo>
                    <a:pt x="184" y="357"/>
                  </a:lnTo>
                  <a:lnTo>
                    <a:pt x="203" y="357"/>
                  </a:lnTo>
                  <a:lnTo>
                    <a:pt x="222" y="357"/>
                  </a:lnTo>
                  <a:lnTo>
                    <a:pt x="232" y="357"/>
                  </a:lnTo>
                  <a:lnTo>
                    <a:pt x="242" y="515"/>
                  </a:lnTo>
                  <a:lnTo>
                    <a:pt x="116" y="515"/>
                  </a:lnTo>
                  <a:lnTo>
                    <a:pt x="116" y="406"/>
                  </a:lnTo>
                  <a:lnTo>
                    <a:pt x="126" y="396"/>
                  </a:lnTo>
                  <a:lnTo>
                    <a:pt x="135" y="386"/>
                  </a:lnTo>
                  <a:lnTo>
                    <a:pt x="155" y="376"/>
                  </a:lnTo>
                  <a:lnTo>
                    <a:pt x="135" y="367"/>
                  </a:lnTo>
                  <a:lnTo>
                    <a:pt x="116" y="376"/>
                  </a:lnTo>
                  <a:lnTo>
                    <a:pt x="116" y="386"/>
                  </a:lnTo>
                  <a:lnTo>
                    <a:pt x="106" y="396"/>
                  </a:lnTo>
                  <a:lnTo>
                    <a:pt x="106" y="515"/>
                  </a:lnTo>
                  <a:lnTo>
                    <a:pt x="39" y="515"/>
                  </a:lnTo>
                  <a:lnTo>
                    <a:pt x="39" y="376"/>
                  </a:lnTo>
                  <a:lnTo>
                    <a:pt x="48" y="367"/>
                  </a:lnTo>
                  <a:lnTo>
                    <a:pt x="87" y="357"/>
                  </a:lnTo>
                  <a:lnTo>
                    <a:pt x="68" y="347"/>
                  </a:lnTo>
                  <a:lnTo>
                    <a:pt x="48" y="337"/>
                  </a:lnTo>
                  <a:lnTo>
                    <a:pt x="48" y="327"/>
                  </a:lnTo>
                  <a:lnTo>
                    <a:pt x="29" y="307"/>
                  </a:lnTo>
                  <a:lnTo>
                    <a:pt x="0" y="258"/>
                  </a:lnTo>
                  <a:lnTo>
                    <a:pt x="97" y="228"/>
                  </a:lnTo>
                  <a:lnTo>
                    <a:pt x="116" y="228"/>
                  </a:lnTo>
                  <a:lnTo>
                    <a:pt x="135" y="228"/>
                  </a:lnTo>
                  <a:lnTo>
                    <a:pt x="145" y="248"/>
                  </a:lnTo>
                  <a:lnTo>
                    <a:pt x="155" y="228"/>
                  </a:lnTo>
                  <a:lnTo>
                    <a:pt x="155" y="218"/>
                  </a:lnTo>
                  <a:lnTo>
                    <a:pt x="184" y="208"/>
                  </a:lnTo>
                  <a:lnTo>
                    <a:pt x="203" y="208"/>
                  </a:lnTo>
                  <a:lnTo>
                    <a:pt x="213" y="198"/>
                  </a:lnTo>
                  <a:lnTo>
                    <a:pt x="222" y="188"/>
                  </a:lnTo>
                  <a:lnTo>
                    <a:pt x="232" y="198"/>
                  </a:lnTo>
                  <a:lnTo>
                    <a:pt x="242" y="208"/>
                  </a:lnTo>
                  <a:lnTo>
                    <a:pt x="271" y="218"/>
                  </a:lnTo>
                  <a:lnTo>
                    <a:pt x="251" y="198"/>
                  </a:lnTo>
                  <a:lnTo>
                    <a:pt x="242" y="188"/>
                  </a:lnTo>
                  <a:lnTo>
                    <a:pt x="242" y="169"/>
                  </a:lnTo>
                  <a:lnTo>
                    <a:pt x="251" y="169"/>
                  </a:lnTo>
                  <a:lnTo>
                    <a:pt x="280" y="179"/>
                  </a:lnTo>
                  <a:lnTo>
                    <a:pt x="271" y="159"/>
                  </a:lnTo>
                  <a:lnTo>
                    <a:pt x="261" y="139"/>
                  </a:lnTo>
                  <a:lnTo>
                    <a:pt x="261" y="119"/>
                  </a:lnTo>
                  <a:lnTo>
                    <a:pt x="261" y="109"/>
                  </a:lnTo>
                  <a:lnTo>
                    <a:pt x="271" y="99"/>
                  </a:lnTo>
                  <a:lnTo>
                    <a:pt x="290" y="99"/>
                  </a:lnTo>
                  <a:lnTo>
                    <a:pt x="271" y="90"/>
                  </a:lnTo>
                  <a:lnTo>
                    <a:pt x="261" y="80"/>
                  </a:lnTo>
                  <a:lnTo>
                    <a:pt x="261" y="60"/>
                  </a:lnTo>
                  <a:lnTo>
                    <a:pt x="261" y="2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412" y="890"/>
              <a:ext cx="39" cy="7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0" y="50"/>
                </a:cxn>
                <a:cxn ang="0">
                  <a:pos x="20" y="30"/>
                </a:cxn>
                <a:cxn ang="0">
                  <a:pos x="29" y="20"/>
                </a:cxn>
                <a:cxn ang="0">
                  <a:pos x="29" y="0"/>
                </a:cxn>
                <a:cxn ang="0">
                  <a:pos x="39" y="20"/>
                </a:cxn>
                <a:cxn ang="0">
                  <a:pos x="29" y="40"/>
                </a:cxn>
                <a:cxn ang="0">
                  <a:pos x="29" y="50"/>
                </a:cxn>
                <a:cxn ang="0">
                  <a:pos x="0" y="70"/>
                </a:cxn>
              </a:cxnLst>
              <a:rect l="0" t="0" r="r" b="b"/>
              <a:pathLst>
                <a:path w="39" h="70">
                  <a:moveTo>
                    <a:pt x="0" y="70"/>
                  </a:moveTo>
                  <a:lnTo>
                    <a:pt x="10" y="50"/>
                  </a:lnTo>
                  <a:lnTo>
                    <a:pt x="20" y="30"/>
                  </a:lnTo>
                  <a:lnTo>
                    <a:pt x="29" y="20"/>
                  </a:lnTo>
                  <a:lnTo>
                    <a:pt x="29" y="0"/>
                  </a:lnTo>
                  <a:lnTo>
                    <a:pt x="39" y="20"/>
                  </a:lnTo>
                  <a:lnTo>
                    <a:pt x="29" y="40"/>
                  </a:lnTo>
                  <a:lnTo>
                    <a:pt x="29" y="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958" y="752"/>
              <a:ext cx="435" cy="257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416" y="138"/>
                </a:cxn>
                <a:cxn ang="0">
                  <a:pos x="329" y="99"/>
                </a:cxn>
                <a:cxn ang="0">
                  <a:pos x="435" y="59"/>
                </a:cxn>
                <a:cxn ang="0">
                  <a:pos x="416" y="59"/>
                </a:cxn>
                <a:cxn ang="0">
                  <a:pos x="367" y="10"/>
                </a:cxn>
                <a:cxn ang="0">
                  <a:pos x="348" y="0"/>
                </a:cxn>
                <a:cxn ang="0">
                  <a:pos x="164" y="69"/>
                </a:cxn>
                <a:cxn ang="0">
                  <a:pos x="251" y="109"/>
                </a:cxn>
                <a:cxn ang="0">
                  <a:pos x="0" y="257"/>
                </a:cxn>
              </a:cxnLst>
              <a:rect l="0" t="0" r="r" b="b"/>
              <a:pathLst>
                <a:path w="435" h="257">
                  <a:moveTo>
                    <a:pt x="0" y="257"/>
                  </a:moveTo>
                  <a:lnTo>
                    <a:pt x="416" y="138"/>
                  </a:lnTo>
                  <a:lnTo>
                    <a:pt x="329" y="99"/>
                  </a:lnTo>
                  <a:lnTo>
                    <a:pt x="435" y="59"/>
                  </a:lnTo>
                  <a:lnTo>
                    <a:pt x="416" y="59"/>
                  </a:lnTo>
                  <a:lnTo>
                    <a:pt x="367" y="10"/>
                  </a:lnTo>
                  <a:lnTo>
                    <a:pt x="348" y="0"/>
                  </a:lnTo>
                  <a:lnTo>
                    <a:pt x="164" y="69"/>
                  </a:lnTo>
                  <a:lnTo>
                    <a:pt x="251" y="10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958" y="752"/>
              <a:ext cx="435" cy="257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416" y="138"/>
                </a:cxn>
                <a:cxn ang="0">
                  <a:pos x="329" y="99"/>
                </a:cxn>
                <a:cxn ang="0">
                  <a:pos x="435" y="59"/>
                </a:cxn>
                <a:cxn ang="0">
                  <a:pos x="416" y="59"/>
                </a:cxn>
                <a:cxn ang="0">
                  <a:pos x="367" y="10"/>
                </a:cxn>
                <a:cxn ang="0">
                  <a:pos x="348" y="0"/>
                </a:cxn>
                <a:cxn ang="0">
                  <a:pos x="164" y="69"/>
                </a:cxn>
                <a:cxn ang="0">
                  <a:pos x="251" y="109"/>
                </a:cxn>
                <a:cxn ang="0">
                  <a:pos x="0" y="257"/>
                </a:cxn>
              </a:cxnLst>
              <a:rect l="0" t="0" r="r" b="b"/>
              <a:pathLst>
                <a:path w="435" h="257">
                  <a:moveTo>
                    <a:pt x="0" y="257"/>
                  </a:moveTo>
                  <a:lnTo>
                    <a:pt x="416" y="138"/>
                  </a:lnTo>
                  <a:lnTo>
                    <a:pt x="329" y="99"/>
                  </a:lnTo>
                  <a:lnTo>
                    <a:pt x="435" y="59"/>
                  </a:lnTo>
                  <a:lnTo>
                    <a:pt x="416" y="59"/>
                  </a:lnTo>
                  <a:lnTo>
                    <a:pt x="367" y="10"/>
                  </a:lnTo>
                  <a:lnTo>
                    <a:pt x="348" y="0"/>
                  </a:lnTo>
                  <a:lnTo>
                    <a:pt x="164" y="69"/>
                  </a:lnTo>
                  <a:lnTo>
                    <a:pt x="251" y="109"/>
                  </a:lnTo>
                  <a:lnTo>
                    <a:pt x="0" y="25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499" y="584"/>
              <a:ext cx="58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29"/>
                </a:cxn>
                <a:cxn ang="0">
                  <a:pos x="58" y="99"/>
                </a:cxn>
                <a:cxn ang="0">
                  <a:pos x="58" y="128"/>
                </a:cxn>
                <a:cxn ang="0">
                  <a:pos x="58" y="158"/>
                </a:cxn>
                <a:cxn ang="0">
                  <a:pos x="58" y="188"/>
                </a:cxn>
                <a:cxn ang="0">
                  <a:pos x="49" y="188"/>
                </a:cxn>
                <a:cxn ang="0">
                  <a:pos x="29" y="188"/>
                </a:cxn>
                <a:cxn ang="0">
                  <a:pos x="20" y="178"/>
                </a:cxn>
                <a:cxn ang="0">
                  <a:pos x="20" y="158"/>
                </a:cxn>
                <a:cxn ang="0">
                  <a:pos x="29" y="148"/>
                </a:cxn>
                <a:cxn ang="0">
                  <a:pos x="39" y="148"/>
                </a:cxn>
                <a:cxn ang="0">
                  <a:pos x="29" y="138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10" y="99"/>
                </a:cxn>
                <a:cxn ang="0">
                  <a:pos x="39" y="99"/>
                </a:cxn>
                <a:cxn ang="0">
                  <a:pos x="39" y="89"/>
                </a:cxn>
                <a:cxn ang="0">
                  <a:pos x="20" y="89"/>
                </a:cxn>
                <a:cxn ang="0">
                  <a:pos x="10" y="89"/>
                </a:cxn>
                <a:cxn ang="0">
                  <a:pos x="0" y="59"/>
                </a:cxn>
                <a:cxn ang="0">
                  <a:pos x="0" y="10"/>
                </a:cxn>
              </a:cxnLst>
              <a:rect l="0" t="0" r="r" b="b"/>
              <a:pathLst>
                <a:path w="58" h="188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29"/>
                  </a:lnTo>
                  <a:lnTo>
                    <a:pt x="58" y="99"/>
                  </a:lnTo>
                  <a:lnTo>
                    <a:pt x="58" y="128"/>
                  </a:lnTo>
                  <a:lnTo>
                    <a:pt x="58" y="158"/>
                  </a:lnTo>
                  <a:lnTo>
                    <a:pt x="58" y="188"/>
                  </a:lnTo>
                  <a:lnTo>
                    <a:pt x="49" y="188"/>
                  </a:lnTo>
                  <a:lnTo>
                    <a:pt x="29" y="188"/>
                  </a:lnTo>
                  <a:lnTo>
                    <a:pt x="20" y="178"/>
                  </a:lnTo>
                  <a:lnTo>
                    <a:pt x="20" y="158"/>
                  </a:lnTo>
                  <a:lnTo>
                    <a:pt x="29" y="148"/>
                  </a:lnTo>
                  <a:lnTo>
                    <a:pt x="39" y="148"/>
                  </a:lnTo>
                  <a:lnTo>
                    <a:pt x="29" y="138"/>
                  </a:lnTo>
                  <a:lnTo>
                    <a:pt x="20" y="148"/>
                  </a:lnTo>
                  <a:lnTo>
                    <a:pt x="10" y="118"/>
                  </a:lnTo>
                  <a:lnTo>
                    <a:pt x="10" y="99"/>
                  </a:lnTo>
                  <a:lnTo>
                    <a:pt x="39" y="99"/>
                  </a:lnTo>
                  <a:lnTo>
                    <a:pt x="39" y="89"/>
                  </a:lnTo>
                  <a:lnTo>
                    <a:pt x="20" y="89"/>
                  </a:lnTo>
                  <a:lnTo>
                    <a:pt x="10" y="89"/>
                  </a:lnTo>
                  <a:lnTo>
                    <a:pt x="0" y="5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432" y="603"/>
              <a:ext cx="87" cy="19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20"/>
                </a:cxn>
                <a:cxn ang="0">
                  <a:pos x="58" y="50"/>
                </a:cxn>
                <a:cxn ang="0">
                  <a:pos x="67" y="99"/>
                </a:cxn>
                <a:cxn ang="0">
                  <a:pos x="77" y="139"/>
                </a:cxn>
                <a:cxn ang="0">
                  <a:pos x="77" y="169"/>
                </a:cxn>
                <a:cxn ang="0">
                  <a:pos x="87" y="179"/>
                </a:cxn>
                <a:cxn ang="0">
                  <a:pos x="77" y="188"/>
                </a:cxn>
                <a:cxn ang="0">
                  <a:pos x="58" y="198"/>
                </a:cxn>
                <a:cxn ang="0">
                  <a:pos x="48" y="188"/>
                </a:cxn>
                <a:cxn ang="0">
                  <a:pos x="38" y="179"/>
                </a:cxn>
                <a:cxn ang="0">
                  <a:pos x="48" y="169"/>
                </a:cxn>
                <a:cxn ang="0">
                  <a:pos x="58" y="159"/>
                </a:cxn>
                <a:cxn ang="0">
                  <a:pos x="38" y="159"/>
                </a:cxn>
                <a:cxn ang="0">
                  <a:pos x="29" y="159"/>
                </a:cxn>
                <a:cxn ang="0">
                  <a:pos x="29" y="139"/>
                </a:cxn>
                <a:cxn ang="0">
                  <a:pos x="29" y="119"/>
                </a:cxn>
                <a:cxn ang="0">
                  <a:pos x="19" y="99"/>
                </a:cxn>
                <a:cxn ang="0">
                  <a:pos x="9" y="80"/>
                </a:cxn>
                <a:cxn ang="0">
                  <a:pos x="0" y="60"/>
                </a:cxn>
                <a:cxn ang="0">
                  <a:pos x="0" y="40"/>
                </a:cxn>
                <a:cxn ang="0">
                  <a:pos x="0" y="10"/>
                </a:cxn>
              </a:cxnLst>
              <a:rect l="0" t="0" r="r" b="b"/>
              <a:pathLst>
                <a:path w="87" h="198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20"/>
                  </a:lnTo>
                  <a:lnTo>
                    <a:pt x="58" y="50"/>
                  </a:lnTo>
                  <a:lnTo>
                    <a:pt x="67" y="99"/>
                  </a:lnTo>
                  <a:lnTo>
                    <a:pt x="77" y="139"/>
                  </a:lnTo>
                  <a:lnTo>
                    <a:pt x="77" y="169"/>
                  </a:lnTo>
                  <a:lnTo>
                    <a:pt x="87" y="179"/>
                  </a:lnTo>
                  <a:lnTo>
                    <a:pt x="77" y="188"/>
                  </a:lnTo>
                  <a:lnTo>
                    <a:pt x="58" y="198"/>
                  </a:lnTo>
                  <a:lnTo>
                    <a:pt x="48" y="188"/>
                  </a:lnTo>
                  <a:lnTo>
                    <a:pt x="38" y="179"/>
                  </a:lnTo>
                  <a:lnTo>
                    <a:pt x="48" y="169"/>
                  </a:lnTo>
                  <a:lnTo>
                    <a:pt x="58" y="159"/>
                  </a:lnTo>
                  <a:lnTo>
                    <a:pt x="38" y="159"/>
                  </a:lnTo>
                  <a:lnTo>
                    <a:pt x="29" y="159"/>
                  </a:lnTo>
                  <a:lnTo>
                    <a:pt x="29" y="139"/>
                  </a:lnTo>
                  <a:lnTo>
                    <a:pt x="29" y="119"/>
                  </a:lnTo>
                  <a:lnTo>
                    <a:pt x="19" y="99"/>
                  </a:lnTo>
                  <a:lnTo>
                    <a:pt x="9" y="80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364" y="643"/>
              <a:ext cx="97" cy="1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8" y="10"/>
                </a:cxn>
                <a:cxn ang="0">
                  <a:pos x="77" y="59"/>
                </a:cxn>
                <a:cxn ang="0">
                  <a:pos x="87" y="89"/>
                </a:cxn>
                <a:cxn ang="0">
                  <a:pos x="97" y="119"/>
                </a:cxn>
                <a:cxn ang="0">
                  <a:pos x="97" y="139"/>
                </a:cxn>
                <a:cxn ang="0">
                  <a:pos x="97" y="158"/>
                </a:cxn>
                <a:cxn ang="0">
                  <a:pos x="97" y="168"/>
                </a:cxn>
                <a:cxn ang="0">
                  <a:pos x="77" y="168"/>
                </a:cxn>
                <a:cxn ang="0">
                  <a:pos x="68" y="168"/>
                </a:cxn>
                <a:cxn ang="0">
                  <a:pos x="68" y="139"/>
                </a:cxn>
                <a:cxn ang="0">
                  <a:pos x="58" y="158"/>
                </a:cxn>
                <a:cxn ang="0">
                  <a:pos x="58" y="148"/>
                </a:cxn>
                <a:cxn ang="0">
                  <a:pos x="48" y="129"/>
                </a:cxn>
                <a:cxn ang="0">
                  <a:pos x="39" y="99"/>
                </a:cxn>
                <a:cxn ang="0">
                  <a:pos x="48" y="99"/>
                </a:cxn>
                <a:cxn ang="0">
                  <a:pos x="68" y="89"/>
                </a:cxn>
                <a:cxn ang="0">
                  <a:pos x="77" y="89"/>
                </a:cxn>
                <a:cxn ang="0">
                  <a:pos x="58" y="89"/>
                </a:cxn>
                <a:cxn ang="0">
                  <a:pos x="48" y="89"/>
                </a:cxn>
                <a:cxn ang="0">
                  <a:pos x="39" y="99"/>
                </a:cxn>
                <a:cxn ang="0">
                  <a:pos x="29" y="79"/>
                </a:cxn>
                <a:cxn ang="0">
                  <a:pos x="19" y="59"/>
                </a:cxn>
                <a:cxn ang="0">
                  <a:pos x="10" y="40"/>
                </a:cxn>
                <a:cxn ang="0">
                  <a:pos x="0" y="20"/>
                </a:cxn>
              </a:cxnLst>
              <a:rect l="0" t="0" r="r" b="b"/>
              <a:pathLst>
                <a:path w="97" h="168">
                  <a:moveTo>
                    <a:pt x="0" y="20"/>
                  </a:moveTo>
                  <a:lnTo>
                    <a:pt x="1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8" y="10"/>
                  </a:lnTo>
                  <a:lnTo>
                    <a:pt x="77" y="59"/>
                  </a:lnTo>
                  <a:lnTo>
                    <a:pt x="87" y="89"/>
                  </a:lnTo>
                  <a:lnTo>
                    <a:pt x="97" y="119"/>
                  </a:lnTo>
                  <a:lnTo>
                    <a:pt x="97" y="139"/>
                  </a:lnTo>
                  <a:lnTo>
                    <a:pt x="97" y="158"/>
                  </a:lnTo>
                  <a:lnTo>
                    <a:pt x="97" y="168"/>
                  </a:lnTo>
                  <a:lnTo>
                    <a:pt x="77" y="168"/>
                  </a:lnTo>
                  <a:lnTo>
                    <a:pt x="68" y="168"/>
                  </a:lnTo>
                  <a:lnTo>
                    <a:pt x="68" y="139"/>
                  </a:lnTo>
                  <a:lnTo>
                    <a:pt x="58" y="158"/>
                  </a:lnTo>
                  <a:lnTo>
                    <a:pt x="58" y="148"/>
                  </a:lnTo>
                  <a:lnTo>
                    <a:pt x="48" y="129"/>
                  </a:lnTo>
                  <a:lnTo>
                    <a:pt x="39" y="99"/>
                  </a:lnTo>
                  <a:lnTo>
                    <a:pt x="48" y="99"/>
                  </a:lnTo>
                  <a:lnTo>
                    <a:pt x="68" y="89"/>
                  </a:lnTo>
                  <a:lnTo>
                    <a:pt x="77" y="89"/>
                  </a:lnTo>
                  <a:lnTo>
                    <a:pt x="58" y="89"/>
                  </a:lnTo>
                  <a:lnTo>
                    <a:pt x="48" y="89"/>
                  </a:lnTo>
                  <a:lnTo>
                    <a:pt x="39" y="99"/>
                  </a:lnTo>
                  <a:lnTo>
                    <a:pt x="29" y="79"/>
                  </a:lnTo>
                  <a:lnTo>
                    <a:pt x="19" y="59"/>
                  </a:lnTo>
                  <a:lnTo>
                    <a:pt x="10" y="4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306" y="673"/>
              <a:ext cx="97" cy="12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0" y="20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8" y="10"/>
                </a:cxn>
                <a:cxn ang="0">
                  <a:pos x="68" y="39"/>
                </a:cxn>
                <a:cxn ang="0">
                  <a:pos x="87" y="59"/>
                </a:cxn>
                <a:cxn ang="0">
                  <a:pos x="68" y="59"/>
                </a:cxn>
                <a:cxn ang="0">
                  <a:pos x="87" y="59"/>
                </a:cxn>
                <a:cxn ang="0">
                  <a:pos x="87" y="69"/>
                </a:cxn>
                <a:cxn ang="0">
                  <a:pos x="87" y="79"/>
                </a:cxn>
                <a:cxn ang="0">
                  <a:pos x="97" y="99"/>
                </a:cxn>
                <a:cxn ang="0">
                  <a:pos x="97" y="99"/>
                </a:cxn>
                <a:cxn ang="0">
                  <a:pos x="97" y="109"/>
                </a:cxn>
                <a:cxn ang="0">
                  <a:pos x="97" y="118"/>
                </a:cxn>
                <a:cxn ang="0">
                  <a:pos x="97" y="128"/>
                </a:cxn>
                <a:cxn ang="0">
                  <a:pos x="77" y="128"/>
                </a:cxn>
                <a:cxn ang="0">
                  <a:pos x="68" y="118"/>
                </a:cxn>
                <a:cxn ang="0">
                  <a:pos x="77" y="99"/>
                </a:cxn>
                <a:cxn ang="0">
                  <a:pos x="68" y="118"/>
                </a:cxn>
                <a:cxn ang="0">
                  <a:pos x="58" y="109"/>
                </a:cxn>
                <a:cxn ang="0">
                  <a:pos x="48" y="99"/>
                </a:cxn>
                <a:cxn ang="0">
                  <a:pos x="48" y="69"/>
                </a:cxn>
                <a:cxn ang="0">
                  <a:pos x="39" y="79"/>
                </a:cxn>
                <a:cxn ang="0">
                  <a:pos x="29" y="79"/>
                </a:cxn>
                <a:cxn ang="0">
                  <a:pos x="19" y="69"/>
                </a:cxn>
                <a:cxn ang="0">
                  <a:pos x="10" y="39"/>
                </a:cxn>
                <a:cxn ang="0">
                  <a:pos x="10" y="79"/>
                </a:cxn>
                <a:cxn ang="0">
                  <a:pos x="0" y="79"/>
                </a:cxn>
              </a:cxnLst>
              <a:rect l="0" t="0" r="r" b="b"/>
              <a:pathLst>
                <a:path w="97" h="128">
                  <a:moveTo>
                    <a:pt x="0" y="79"/>
                  </a:moveTo>
                  <a:lnTo>
                    <a:pt x="0" y="39"/>
                  </a:lnTo>
                  <a:lnTo>
                    <a:pt x="0" y="29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39" y="0"/>
                  </a:lnTo>
                  <a:lnTo>
                    <a:pt x="48" y="10"/>
                  </a:lnTo>
                  <a:lnTo>
                    <a:pt x="68" y="39"/>
                  </a:lnTo>
                  <a:lnTo>
                    <a:pt x="87" y="59"/>
                  </a:lnTo>
                  <a:lnTo>
                    <a:pt x="68" y="59"/>
                  </a:lnTo>
                  <a:lnTo>
                    <a:pt x="87" y="59"/>
                  </a:lnTo>
                  <a:lnTo>
                    <a:pt x="87" y="69"/>
                  </a:lnTo>
                  <a:lnTo>
                    <a:pt x="87" y="7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9"/>
                  </a:lnTo>
                  <a:lnTo>
                    <a:pt x="97" y="118"/>
                  </a:lnTo>
                  <a:lnTo>
                    <a:pt x="97" y="128"/>
                  </a:lnTo>
                  <a:lnTo>
                    <a:pt x="77" y="128"/>
                  </a:lnTo>
                  <a:lnTo>
                    <a:pt x="68" y="118"/>
                  </a:lnTo>
                  <a:lnTo>
                    <a:pt x="77" y="99"/>
                  </a:lnTo>
                  <a:lnTo>
                    <a:pt x="68" y="118"/>
                  </a:lnTo>
                  <a:lnTo>
                    <a:pt x="58" y="109"/>
                  </a:lnTo>
                  <a:lnTo>
                    <a:pt x="48" y="99"/>
                  </a:lnTo>
                  <a:lnTo>
                    <a:pt x="48" y="69"/>
                  </a:lnTo>
                  <a:lnTo>
                    <a:pt x="39" y="79"/>
                  </a:lnTo>
                  <a:lnTo>
                    <a:pt x="29" y="79"/>
                  </a:lnTo>
                  <a:lnTo>
                    <a:pt x="19" y="69"/>
                  </a:lnTo>
                  <a:lnTo>
                    <a:pt x="10" y="39"/>
                  </a:lnTo>
                  <a:lnTo>
                    <a:pt x="1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948" y="1068"/>
              <a:ext cx="1016" cy="130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958" y="1078"/>
              <a:ext cx="996" cy="12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977" y="1098"/>
              <a:ext cx="948" cy="416"/>
            </a:xfrm>
            <a:custGeom>
              <a:avLst/>
              <a:gdLst/>
              <a:ahLst/>
              <a:cxnLst>
                <a:cxn ang="0">
                  <a:pos x="19" y="416"/>
                </a:cxn>
                <a:cxn ang="0">
                  <a:pos x="58" y="416"/>
                </a:cxn>
                <a:cxn ang="0">
                  <a:pos x="97" y="416"/>
                </a:cxn>
                <a:cxn ang="0">
                  <a:pos x="145" y="406"/>
                </a:cxn>
                <a:cxn ang="0">
                  <a:pos x="174" y="376"/>
                </a:cxn>
                <a:cxn ang="0">
                  <a:pos x="193" y="346"/>
                </a:cxn>
                <a:cxn ang="0">
                  <a:pos x="193" y="317"/>
                </a:cxn>
                <a:cxn ang="0">
                  <a:pos x="174" y="297"/>
                </a:cxn>
                <a:cxn ang="0">
                  <a:pos x="155" y="287"/>
                </a:cxn>
                <a:cxn ang="0">
                  <a:pos x="145" y="257"/>
                </a:cxn>
                <a:cxn ang="0">
                  <a:pos x="145" y="228"/>
                </a:cxn>
                <a:cxn ang="0">
                  <a:pos x="164" y="208"/>
                </a:cxn>
                <a:cxn ang="0">
                  <a:pos x="193" y="188"/>
                </a:cxn>
                <a:cxn ang="0">
                  <a:pos x="242" y="168"/>
                </a:cxn>
                <a:cxn ang="0">
                  <a:pos x="290" y="168"/>
                </a:cxn>
                <a:cxn ang="0">
                  <a:pos x="339" y="178"/>
                </a:cxn>
                <a:cxn ang="0">
                  <a:pos x="377" y="198"/>
                </a:cxn>
                <a:cxn ang="0">
                  <a:pos x="397" y="228"/>
                </a:cxn>
                <a:cxn ang="0">
                  <a:pos x="397" y="257"/>
                </a:cxn>
                <a:cxn ang="0">
                  <a:pos x="377" y="277"/>
                </a:cxn>
                <a:cxn ang="0">
                  <a:pos x="368" y="297"/>
                </a:cxn>
                <a:cxn ang="0">
                  <a:pos x="348" y="317"/>
                </a:cxn>
                <a:cxn ang="0">
                  <a:pos x="348" y="346"/>
                </a:cxn>
                <a:cxn ang="0">
                  <a:pos x="368" y="376"/>
                </a:cxn>
                <a:cxn ang="0">
                  <a:pos x="406" y="406"/>
                </a:cxn>
                <a:cxn ang="0">
                  <a:pos x="445" y="416"/>
                </a:cxn>
                <a:cxn ang="0">
                  <a:pos x="503" y="416"/>
                </a:cxn>
                <a:cxn ang="0">
                  <a:pos x="542" y="406"/>
                </a:cxn>
                <a:cxn ang="0">
                  <a:pos x="580" y="376"/>
                </a:cxn>
                <a:cxn ang="0">
                  <a:pos x="600" y="346"/>
                </a:cxn>
                <a:cxn ang="0">
                  <a:pos x="600" y="317"/>
                </a:cxn>
                <a:cxn ang="0">
                  <a:pos x="580" y="297"/>
                </a:cxn>
                <a:cxn ang="0">
                  <a:pos x="571" y="277"/>
                </a:cxn>
                <a:cxn ang="0">
                  <a:pos x="551" y="257"/>
                </a:cxn>
                <a:cxn ang="0">
                  <a:pos x="551" y="228"/>
                </a:cxn>
                <a:cxn ang="0">
                  <a:pos x="571" y="198"/>
                </a:cxn>
                <a:cxn ang="0">
                  <a:pos x="609" y="178"/>
                </a:cxn>
                <a:cxn ang="0">
                  <a:pos x="658" y="168"/>
                </a:cxn>
                <a:cxn ang="0">
                  <a:pos x="706" y="168"/>
                </a:cxn>
                <a:cxn ang="0">
                  <a:pos x="755" y="188"/>
                </a:cxn>
                <a:cxn ang="0">
                  <a:pos x="784" y="208"/>
                </a:cxn>
                <a:cxn ang="0">
                  <a:pos x="803" y="228"/>
                </a:cxn>
                <a:cxn ang="0">
                  <a:pos x="803" y="257"/>
                </a:cxn>
                <a:cxn ang="0">
                  <a:pos x="793" y="287"/>
                </a:cxn>
                <a:cxn ang="0">
                  <a:pos x="774" y="297"/>
                </a:cxn>
                <a:cxn ang="0">
                  <a:pos x="755" y="317"/>
                </a:cxn>
                <a:cxn ang="0">
                  <a:pos x="755" y="346"/>
                </a:cxn>
                <a:cxn ang="0">
                  <a:pos x="774" y="376"/>
                </a:cxn>
                <a:cxn ang="0">
                  <a:pos x="803" y="406"/>
                </a:cxn>
                <a:cxn ang="0">
                  <a:pos x="851" y="416"/>
                </a:cxn>
                <a:cxn ang="0">
                  <a:pos x="890" y="416"/>
                </a:cxn>
                <a:cxn ang="0">
                  <a:pos x="929" y="416"/>
                </a:cxn>
                <a:cxn ang="0">
                  <a:pos x="938" y="0"/>
                </a:cxn>
                <a:cxn ang="0">
                  <a:pos x="0" y="416"/>
                </a:cxn>
              </a:cxnLst>
              <a:rect l="0" t="0" r="r" b="b"/>
              <a:pathLst>
                <a:path w="948" h="416">
                  <a:moveTo>
                    <a:pt x="0" y="416"/>
                  </a:moveTo>
                  <a:lnTo>
                    <a:pt x="19" y="416"/>
                  </a:lnTo>
                  <a:lnTo>
                    <a:pt x="29" y="416"/>
                  </a:lnTo>
                  <a:lnTo>
                    <a:pt x="58" y="416"/>
                  </a:lnTo>
                  <a:lnTo>
                    <a:pt x="68" y="416"/>
                  </a:lnTo>
                  <a:lnTo>
                    <a:pt x="97" y="416"/>
                  </a:lnTo>
                  <a:lnTo>
                    <a:pt x="116" y="406"/>
                  </a:lnTo>
                  <a:lnTo>
                    <a:pt x="145" y="406"/>
                  </a:lnTo>
                  <a:lnTo>
                    <a:pt x="155" y="386"/>
                  </a:lnTo>
                  <a:lnTo>
                    <a:pt x="174" y="376"/>
                  </a:lnTo>
                  <a:lnTo>
                    <a:pt x="184" y="366"/>
                  </a:lnTo>
                  <a:lnTo>
                    <a:pt x="193" y="346"/>
                  </a:lnTo>
                  <a:lnTo>
                    <a:pt x="193" y="337"/>
                  </a:lnTo>
                  <a:lnTo>
                    <a:pt x="193" y="317"/>
                  </a:lnTo>
                  <a:lnTo>
                    <a:pt x="184" y="307"/>
                  </a:lnTo>
                  <a:lnTo>
                    <a:pt x="174" y="297"/>
                  </a:lnTo>
                  <a:lnTo>
                    <a:pt x="164" y="287"/>
                  </a:lnTo>
                  <a:lnTo>
                    <a:pt x="155" y="287"/>
                  </a:lnTo>
                  <a:lnTo>
                    <a:pt x="155" y="267"/>
                  </a:lnTo>
                  <a:lnTo>
                    <a:pt x="145" y="25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55" y="218"/>
                  </a:lnTo>
                  <a:lnTo>
                    <a:pt x="164" y="208"/>
                  </a:lnTo>
                  <a:lnTo>
                    <a:pt x="174" y="198"/>
                  </a:lnTo>
                  <a:lnTo>
                    <a:pt x="193" y="188"/>
                  </a:lnTo>
                  <a:lnTo>
                    <a:pt x="222" y="178"/>
                  </a:lnTo>
                  <a:lnTo>
                    <a:pt x="242" y="168"/>
                  </a:lnTo>
                  <a:lnTo>
                    <a:pt x="271" y="168"/>
                  </a:lnTo>
                  <a:lnTo>
                    <a:pt x="290" y="168"/>
                  </a:lnTo>
                  <a:lnTo>
                    <a:pt x="319" y="168"/>
                  </a:lnTo>
                  <a:lnTo>
                    <a:pt x="339" y="178"/>
                  </a:lnTo>
                  <a:lnTo>
                    <a:pt x="358" y="188"/>
                  </a:lnTo>
                  <a:lnTo>
                    <a:pt x="377" y="198"/>
                  </a:lnTo>
                  <a:lnTo>
                    <a:pt x="387" y="218"/>
                  </a:lnTo>
                  <a:lnTo>
                    <a:pt x="397" y="228"/>
                  </a:lnTo>
                  <a:lnTo>
                    <a:pt x="397" y="247"/>
                  </a:lnTo>
                  <a:lnTo>
                    <a:pt x="397" y="257"/>
                  </a:lnTo>
                  <a:lnTo>
                    <a:pt x="387" y="267"/>
                  </a:lnTo>
                  <a:lnTo>
                    <a:pt x="377" y="277"/>
                  </a:lnTo>
                  <a:lnTo>
                    <a:pt x="368" y="287"/>
                  </a:lnTo>
                  <a:lnTo>
                    <a:pt x="368" y="297"/>
                  </a:lnTo>
                  <a:lnTo>
                    <a:pt x="358" y="307"/>
                  </a:lnTo>
                  <a:lnTo>
                    <a:pt x="348" y="317"/>
                  </a:lnTo>
                  <a:lnTo>
                    <a:pt x="348" y="337"/>
                  </a:lnTo>
                  <a:lnTo>
                    <a:pt x="348" y="346"/>
                  </a:lnTo>
                  <a:lnTo>
                    <a:pt x="358" y="366"/>
                  </a:lnTo>
                  <a:lnTo>
                    <a:pt x="368" y="376"/>
                  </a:lnTo>
                  <a:lnTo>
                    <a:pt x="387" y="386"/>
                  </a:lnTo>
                  <a:lnTo>
                    <a:pt x="406" y="406"/>
                  </a:lnTo>
                  <a:lnTo>
                    <a:pt x="426" y="406"/>
                  </a:lnTo>
                  <a:lnTo>
                    <a:pt x="445" y="416"/>
                  </a:lnTo>
                  <a:lnTo>
                    <a:pt x="474" y="416"/>
                  </a:lnTo>
                  <a:lnTo>
                    <a:pt x="503" y="416"/>
                  </a:lnTo>
                  <a:lnTo>
                    <a:pt x="522" y="406"/>
                  </a:lnTo>
                  <a:lnTo>
                    <a:pt x="542" y="406"/>
                  </a:lnTo>
                  <a:lnTo>
                    <a:pt x="561" y="386"/>
                  </a:lnTo>
                  <a:lnTo>
                    <a:pt x="580" y="376"/>
                  </a:lnTo>
                  <a:lnTo>
                    <a:pt x="590" y="366"/>
                  </a:lnTo>
                  <a:lnTo>
                    <a:pt x="600" y="346"/>
                  </a:lnTo>
                  <a:lnTo>
                    <a:pt x="600" y="337"/>
                  </a:lnTo>
                  <a:lnTo>
                    <a:pt x="600" y="317"/>
                  </a:lnTo>
                  <a:lnTo>
                    <a:pt x="590" y="307"/>
                  </a:lnTo>
                  <a:lnTo>
                    <a:pt x="580" y="297"/>
                  </a:lnTo>
                  <a:lnTo>
                    <a:pt x="580" y="287"/>
                  </a:lnTo>
                  <a:lnTo>
                    <a:pt x="571" y="277"/>
                  </a:lnTo>
                  <a:lnTo>
                    <a:pt x="561" y="267"/>
                  </a:lnTo>
                  <a:lnTo>
                    <a:pt x="551" y="257"/>
                  </a:lnTo>
                  <a:lnTo>
                    <a:pt x="551" y="247"/>
                  </a:lnTo>
                  <a:lnTo>
                    <a:pt x="551" y="228"/>
                  </a:lnTo>
                  <a:lnTo>
                    <a:pt x="561" y="218"/>
                  </a:lnTo>
                  <a:lnTo>
                    <a:pt x="571" y="198"/>
                  </a:lnTo>
                  <a:lnTo>
                    <a:pt x="590" y="188"/>
                  </a:lnTo>
                  <a:lnTo>
                    <a:pt x="609" y="178"/>
                  </a:lnTo>
                  <a:lnTo>
                    <a:pt x="629" y="168"/>
                  </a:lnTo>
                  <a:lnTo>
                    <a:pt x="658" y="168"/>
                  </a:lnTo>
                  <a:lnTo>
                    <a:pt x="677" y="168"/>
                  </a:lnTo>
                  <a:lnTo>
                    <a:pt x="706" y="168"/>
                  </a:lnTo>
                  <a:lnTo>
                    <a:pt x="726" y="178"/>
                  </a:lnTo>
                  <a:lnTo>
                    <a:pt x="755" y="188"/>
                  </a:lnTo>
                  <a:lnTo>
                    <a:pt x="774" y="198"/>
                  </a:lnTo>
                  <a:lnTo>
                    <a:pt x="784" y="208"/>
                  </a:lnTo>
                  <a:lnTo>
                    <a:pt x="793" y="218"/>
                  </a:lnTo>
                  <a:lnTo>
                    <a:pt x="803" y="228"/>
                  </a:lnTo>
                  <a:lnTo>
                    <a:pt x="803" y="247"/>
                  </a:lnTo>
                  <a:lnTo>
                    <a:pt x="803" y="257"/>
                  </a:lnTo>
                  <a:lnTo>
                    <a:pt x="793" y="267"/>
                  </a:lnTo>
                  <a:lnTo>
                    <a:pt x="793" y="287"/>
                  </a:lnTo>
                  <a:lnTo>
                    <a:pt x="784" y="287"/>
                  </a:lnTo>
                  <a:lnTo>
                    <a:pt x="774" y="297"/>
                  </a:lnTo>
                  <a:lnTo>
                    <a:pt x="764" y="307"/>
                  </a:lnTo>
                  <a:lnTo>
                    <a:pt x="755" y="317"/>
                  </a:lnTo>
                  <a:lnTo>
                    <a:pt x="755" y="337"/>
                  </a:lnTo>
                  <a:lnTo>
                    <a:pt x="755" y="346"/>
                  </a:lnTo>
                  <a:lnTo>
                    <a:pt x="764" y="366"/>
                  </a:lnTo>
                  <a:lnTo>
                    <a:pt x="774" y="376"/>
                  </a:lnTo>
                  <a:lnTo>
                    <a:pt x="793" y="386"/>
                  </a:lnTo>
                  <a:lnTo>
                    <a:pt x="803" y="406"/>
                  </a:lnTo>
                  <a:lnTo>
                    <a:pt x="822" y="406"/>
                  </a:lnTo>
                  <a:lnTo>
                    <a:pt x="851" y="416"/>
                  </a:lnTo>
                  <a:lnTo>
                    <a:pt x="880" y="416"/>
                  </a:lnTo>
                  <a:lnTo>
                    <a:pt x="890" y="416"/>
                  </a:lnTo>
                  <a:lnTo>
                    <a:pt x="909" y="416"/>
                  </a:lnTo>
                  <a:lnTo>
                    <a:pt x="929" y="416"/>
                  </a:lnTo>
                  <a:lnTo>
                    <a:pt x="948" y="416"/>
                  </a:lnTo>
                  <a:lnTo>
                    <a:pt x="938" y="0"/>
                  </a:lnTo>
                  <a:lnTo>
                    <a:pt x="0" y="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977" y="1098"/>
              <a:ext cx="948" cy="416"/>
            </a:xfrm>
            <a:custGeom>
              <a:avLst/>
              <a:gdLst/>
              <a:ahLst/>
              <a:cxnLst>
                <a:cxn ang="0">
                  <a:pos x="19" y="416"/>
                </a:cxn>
                <a:cxn ang="0">
                  <a:pos x="58" y="416"/>
                </a:cxn>
                <a:cxn ang="0">
                  <a:pos x="97" y="416"/>
                </a:cxn>
                <a:cxn ang="0">
                  <a:pos x="145" y="406"/>
                </a:cxn>
                <a:cxn ang="0">
                  <a:pos x="174" y="376"/>
                </a:cxn>
                <a:cxn ang="0">
                  <a:pos x="193" y="346"/>
                </a:cxn>
                <a:cxn ang="0">
                  <a:pos x="193" y="317"/>
                </a:cxn>
                <a:cxn ang="0">
                  <a:pos x="174" y="297"/>
                </a:cxn>
                <a:cxn ang="0">
                  <a:pos x="155" y="287"/>
                </a:cxn>
                <a:cxn ang="0">
                  <a:pos x="145" y="257"/>
                </a:cxn>
                <a:cxn ang="0">
                  <a:pos x="145" y="228"/>
                </a:cxn>
                <a:cxn ang="0">
                  <a:pos x="164" y="208"/>
                </a:cxn>
                <a:cxn ang="0">
                  <a:pos x="193" y="188"/>
                </a:cxn>
                <a:cxn ang="0">
                  <a:pos x="242" y="168"/>
                </a:cxn>
                <a:cxn ang="0">
                  <a:pos x="290" y="168"/>
                </a:cxn>
                <a:cxn ang="0">
                  <a:pos x="339" y="178"/>
                </a:cxn>
                <a:cxn ang="0">
                  <a:pos x="377" y="198"/>
                </a:cxn>
                <a:cxn ang="0">
                  <a:pos x="397" y="228"/>
                </a:cxn>
                <a:cxn ang="0">
                  <a:pos x="397" y="257"/>
                </a:cxn>
                <a:cxn ang="0">
                  <a:pos x="377" y="277"/>
                </a:cxn>
                <a:cxn ang="0">
                  <a:pos x="368" y="297"/>
                </a:cxn>
                <a:cxn ang="0">
                  <a:pos x="348" y="317"/>
                </a:cxn>
                <a:cxn ang="0">
                  <a:pos x="348" y="346"/>
                </a:cxn>
                <a:cxn ang="0">
                  <a:pos x="368" y="376"/>
                </a:cxn>
                <a:cxn ang="0">
                  <a:pos x="406" y="406"/>
                </a:cxn>
                <a:cxn ang="0">
                  <a:pos x="445" y="416"/>
                </a:cxn>
                <a:cxn ang="0">
                  <a:pos x="503" y="416"/>
                </a:cxn>
                <a:cxn ang="0">
                  <a:pos x="542" y="406"/>
                </a:cxn>
                <a:cxn ang="0">
                  <a:pos x="580" y="376"/>
                </a:cxn>
                <a:cxn ang="0">
                  <a:pos x="600" y="346"/>
                </a:cxn>
                <a:cxn ang="0">
                  <a:pos x="600" y="317"/>
                </a:cxn>
                <a:cxn ang="0">
                  <a:pos x="580" y="297"/>
                </a:cxn>
                <a:cxn ang="0">
                  <a:pos x="571" y="277"/>
                </a:cxn>
                <a:cxn ang="0">
                  <a:pos x="551" y="257"/>
                </a:cxn>
                <a:cxn ang="0">
                  <a:pos x="551" y="228"/>
                </a:cxn>
                <a:cxn ang="0">
                  <a:pos x="571" y="198"/>
                </a:cxn>
                <a:cxn ang="0">
                  <a:pos x="609" y="178"/>
                </a:cxn>
                <a:cxn ang="0">
                  <a:pos x="658" y="168"/>
                </a:cxn>
                <a:cxn ang="0">
                  <a:pos x="706" y="168"/>
                </a:cxn>
                <a:cxn ang="0">
                  <a:pos x="755" y="188"/>
                </a:cxn>
                <a:cxn ang="0">
                  <a:pos x="784" y="208"/>
                </a:cxn>
                <a:cxn ang="0">
                  <a:pos x="803" y="228"/>
                </a:cxn>
                <a:cxn ang="0">
                  <a:pos x="803" y="257"/>
                </a:cxn>
                <a:cxn ang="0">
                  <a:pos x="793" y="287"/>
                </a:cxn>
                <a:cxn ang="0">
                  <a:pos x="774" y="297"/>
                </a:cxn>
                <a:cxn ang="0">
                  <a:pos x="755" y="317"/>
                </a:cxn>
                <a:cxn ang="0">
                  <a:pos x="755" y="346"/>
                </a:cxn>
                <a:cxn ang="0">
                  <a:pos x="774" y="376"/>
                </a:cxn>
                <a:cxn ang="0">
                  <a:pos x="803" y="406"/>
                </a:cxn>
                <a:cxn ang="0">
                  <a:pos x="851" y="416"/>
                </a:cxn>
                <a:cxn ang="0">
                  <a:pos x="890" y="416"/>
                </a:cxn>
                <a:cxn ang="0">
                  <a:pos x="929" y="416"/>
                </a:cxn>
                <a:cxn ang="0">
                  <a:pos x="938" y="0"/>
                </a:cxn>
                <a:cxn ang="0">
                  <a:pos x="0" y="416"/>
                </a:cxn>
              </a:cxnLst>
              <a:rect l="0" t="0" r="r" b="b"/>
              <a:pathLst>
                <a:path w="948" h="416">
                  <a:moveTo>
                    <a:pt x="0" y="416"/>
                  </a:moveTo>
                  <a:lnTo>
                    <a:pt x="19" y="416"/>
                  </a:lnTo>
                  <a:lnTo>
                    <a:pt x="29" y="416"/>
                  </a:lnTo>
                  <a:lnTo>
                    <a:pt x="58" y="416"/>
                  </a:lnTo>
                  <a:lnTo>
                    <a:pt x="68" y="416"/>
                  </a:lnTo>
                  <a:lnTo>
                    <a:pt x="97" y="416"/>
                  </a:lnTo>
                  <a:lnTo>
                    <a:pt x="116" y="406"/>
                  </a:lnTo>
                  <a:lnTo>
                    <a:pt x="145" y="406"/>
                  </a:lnTo>
                  <a:lnTo>
                    <a:pt x="155" y="386"/>
                  </a:lnTo>
                  <a:lnTo>
                    <a:pt x="174" y="376"/>
                  </a:lnTo>
                  <a:lnTo>
                    <a:pt x="184" y="366"/>
                  </a:lnTo>
                  <a:lnTo>
                    <a:pt x="193" y="346"/>
                  </a:lnTo>
                  <a:lnTo>
                    <a:pt x="193" y="337"/>
                  </a:lnTo>
                  <a:lnTo>
                    <a:pt x="193" y="317"/>
                  </a:lnTo>
                  <a:lnTo>
                    <a:pt x="184" y="307"/>
                  </a:lnTo>
                  <a:lnTo>
                    <a:pt x="174" y="297"/>
                  </a:lnTo>
                  <a:lnTo>
                    <a:pt x="164" y="287"/>
                  </a:lnTo>
                  <a:lnTo>
                    <a:pt x="155" y="287"/>
                  </a:lnTo>
                  <a:lnTo>
                    <a:pt x="155" y="267"/>
                  </a:lnTo>
                  <a:lnTo>
                    <a:pt x="145" y="25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55" y="218"/>
                  </a:lnTo>
                  <a:lnTo>
                    <a:pt x="164" y="208"/>
                  </a:lnTo>
                  <a:lnTo>
                    <a:pt x="174" y="198"/>
                  </a:lnTo>
                  <a:lnTo>
                    <a:pt x="193" y="188"/>
                  </a:lnTo>
                  <a:lnTo>
                    <a:pt x="222" y="178"/>
                  </a:lnTo>
                  <a:lnTo>
                    <a:pt x="242" y="168"/>
                  </a:lnTo>
                  <a:lnTo>
                    <a:pt x="271" y="168"/>
                  </a:lnTo>
                  <a:lnTo>
                    <a:pt x="290" y="168"/>
                  </a:lnTo>
                  <a:lnTo>
                    <a:pt x="319" y="168"/>
                  </a:lnTo>
                  <a:lnTo>
                    <a:pt x="339" y="178"/>
                  </a:lnTo>
                  <a:lnTo>
                    <a:pt x="358" y="188"/>
                  </a:lnTo>
                  <a:lnTo>
                    <a:pt x="377" y="198"/>
                  </a:lnTo>
                  <a:lnTo>
                    <a:pt x="387" y="218"/>
                  </a:lnTo>
                  <a:lnTo>
                    <a:pt x="397" y="228"/>
                  </a:lnTo>
                  <a:lnTo>
                    <a:pt x="397" y="247"/>
                  </a:lnTo>
                  <a:lnTo>
                    <a:pt x="397" y="257"/>
                  </a:lnTo>
                  <a:lnTo>
                    <a:pt x="387" y="267"/>
                  </a:lnTo>
                  <a:lnTo>
                    <a:pt x="377" y="277"/>
                  </a:lnTo>
                  <a:lnTo>
                    <a:pt x="368" y="287"/>
                  </a:lnTo>
                  <a:lnTo>
                    <a:pt x="368" y="297"/>
                  </a:lnTo>
                  <a:lnTo>
                    <a:pt x="358" y="307"/>
                  </a:lnTo>
                  <a:lnTo>
                    <a:pt x="348" y="317"/>
                  </a:lnTo>
                  <a:lnTo>
                    <a:pt x="348" y="337"/>
                  </a:lnTo>
                  <a:lnTo>
                    <a:pt x="348" y="346"/>
                  </a:lnTo>
                  <a:lnTo>
                    <a:pt x="358" y="366"/>
                  </a:lnTo>
                  <a:lnTo>
                    <a:pt x="368" y="376"/>
                  </a:lnTo>
                  <a:lnTo>
                    <a:pt x="387" y="386"/>
                  </a:lnTo>
                  <a:lnTo>
                    <a:pt x="406" y="406"/>
                  </a:lnTo>
                  <a:lnTo>
                    <a:pt x="426" y="406"/>
                  </a:lnTo>
                  <a:lnTo>
                    <a:pt x="445" y="416"/>
                  </a:lnTo>
                  <a:lnTo>
                    <a:pt x="474" y="416"/>
                  </a:lnTo>
                  <a:lnTo>
                    <a:pt x="503" y="416"/>
                  </a:lnTo>
                  <a:lnTo>
                    <a:pt x="522" y="406"/>
                  </a:lnTo>
                  <a:lnTo>
                    <a:pt x="542" y="406"/>
                  </a:lnTo>
                  <a:lnTo>
                    <a:pt x="561" y="386"/>
                  </a:lnTo>
                  <a:lnTo>
                    <a:pt x="580" y="376"/>
                  </a:lnTo>
                  <a:lnTo>
                    <a:pt x="590" y="366"/>
                  </a:lnTo>
                  <a:lnTo>
                    <a:pt x="600" y="346"/>
                  </a:lnTo>
                  <a:lnTo>
                    <a:pt x="600" y="337"/>
                  </a:lnTo>
                  <a:lnTo>
                    <a:pt x="600" y="317"/>
                  </a:lnTo>
                  <a:lnTo>
                    <a:pt x="590" y="307"/>
                  </a:lnTo>
                  <a:lnTo>
                    <a:pt x="580" y="297"/>
                  </a:lnTo>
                  <a:lnTo>
                    <a:pt x="580" y="287"/>
                  </a:lnTo>
                  <a:lnTo>
                    <a:pt x="571" y="277"/>
                  </a:lnTo>
                  <a:lnTo>
                    <a:pt x="561" y="267"/>
                  </a:lnTo>
                  <a:lnTo>
                    <a:pt x="551" y="257"/>
                  </a:lnTo>
                  <a:lnTo>
                    <a:pt x="551" y="247"/>
                  </a:lnTo>
                  <a:lnTo>
                    <a:pt x="551" y="228"/>
                  </a:lnTo>
                  <a:lnTo>
                    <a:pt x="561" y="218"/>
                  </a:lnTo>
                  <a:lnTo>
                    <a:pt x="571" y="198"/>
                  </a:lnTo>
                  <a:lnTo>
                    <a:pt x="590" y="188"/>
                  </a:lnTo>
                  <a:lnTo>
                    <a:pt x="609" y="178"/>
                  </a:lnTo>
                  <a:lnTo>
                    <a:pt x="629" y="168"/>
                  </a:lnTo>
                  <a:lnTo>
                    <a:pt x="658" y="168"/>
                  </a:lnTo>
                  <a:lnTo>
                    <a:pt x="677" y="168"/>
                  </a:lnTo>
                  <a:lnTo>
                    <a:pt x="706" y="168"/>
                  </a:lnTo>
                  <a:lnTo>
                    <a:pt x="726" y="178"/>
                  </a:lnTo>
                  <a:lnTo>
                    <a:pt x="755" y="188"/>
                  </a:lnTo>
                  <a:lnTo>
                    <a:pt x="774" y="198"/>
                  </a:lnTo>
                  <a:lnTo>
                    <a:pt x="784" y="208"/>
                  </a:lnTo>
                  <a:lnTo>
                    <a:pt x="793" y="218"/>
                  </a:lnTo>
                  <a:lnTo>
                    <a:pt x="803" y="228"/>
                  </a:lnTo>
                  <a:lnTo>
                    <a:pt x="803" y="247"/>
                  </a:lnTo>
                  <a:lnTo>
                    <a:pt x="803" y="257"/>
                  </a:lnTo>
                  <a:lnTo>
                    <a:pt x="793" y="267"/>
                  </a:lnTo>
                  <a:lnTo>
                    <a:pt x="793" y="287"/>
                  </a:lnTo>
                  <a:lnTo>
                    <a:pt x="784" y="287"/>
                  </a:lnTo>
                  <a:lnTo>
                    <a:pt x="774" y="297"/>
                  </a:lnTo>
                  <a:lnTo>
                    <a:pt x="764" y="307"/>
                  </a:lnTo>
                  <a:lnTo>
                    <a:pt x="755" y="317"/>
                  </a:lnTo>
                  <a:lnTo>
                    <a:pt x="755" y="337"/>
                  </a:lnTo>
                  <a:lnTo>
                    <a:pt x="755" y="346"/>
                  </a:lnTo>
                  <a:lnTo>
                    <a:pt x="764" y="366"/>
                  </a:lnTo>
                  <a:lnTo>
                    <a:pt x="774" y="376"/>
                  </a:lnTo>
                  <a:lnTo>
                    <a:pt x="793" y="386"/>
                  </a:lnTo>
                  <a:lnTo>
                    <a:pt x="803" y="406"/>
                  </a:lnTo>
                  <a:lnTo>
                    <a:pt x="822" y="406"/>
                  </a:lnTo>
                  <a:lnTo>
                    <a:pt x="851" y="416"/>
                  </a:lnTo>
                  <a:lnTo>
                    <a:pt x="880" y="416"/>
                  </a:lnTo>
                  <a:lnTo>
                    <a:pt x="890" y="416"/>
                  </a:lnTo>
                  <a:lnTo>
                    <a:pt x="909" y="416"/>
                  </a:lnTo>
                  <a:lnTo>
                    <a:pt x="929" y="416"/>
                  </a:lnTo>
                  <a:lnTo>
                    <a:pt x="948" y="416"/>
                  </a:lnTo>
                  <a:lnTo>
                    <a:pt x="938" y="0"/>
                  </a:lnTo>
                  <a:lnTo>
                    <a:pt x="0" y="0"/>
                  </a:lnTo>
                  <a:lnTo>
                    <a:pt x="0" y="41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977" y="1712"/>
              <a:ext cx="948" cy="455"/>
            </a:xfrm>
            <a:custGeom>
              <a:avLst/>
              <a:gdLst/>
              <a:ahLst/>
              <a:cxnLst>
                <a:cxn ang="0">
                  <a:pos x="948" y="138"/>
                </a:cxn>
                <a:cxn ang="0">
                  <a:pos x="938" y="188"/>
                </a:cxn>
                <a:cxn ang="0">
                  <a:pos x="938" y="227"/>
                </a:cxn>
                <a:cxn ang="0">
                  <a:pos x="929" y="277"/>
                </a:cxn>
                <a:cxn ang="0">
                  <a:pos x="919" y="316"/>
                </a:cxn>
                <a:cxn ang="0">
                  <a:pos x="900" y="356"/>
                </a:cxn>
                <a:cxn ang="0">
                  <a:pos x="880" y="385"/>
                </a:cxn>
                <a:cxn ang="0">
                  <a:pos x="851" y="425"/>
                </a:cxn>
                <a:cxn ang="0">
                  <a:pos x="832" y="455"/>
                </a:cxn>
                <a:cxn ang="0">
                  <a:pos x="116" y="455"/>
                </a:cxn>
                <a:cxn ang="0">
                  <a:pos x="87" y="425"/>
                </a:cxn>
                <a:cxn ang="0">
                  <a:pos x="68" y="385"/>
                </a:cxn>
                <a:cxn ang="0">
                  <a:pos x="48" y="356"/>
                </a:cxn>
                <a:cxn ang="0">
                  <a:pos x="29" y="316"/>
                </a:cxn>
                <a:cxn ang="0">
                  <a:pos x="19" y="277"/>
                </a:cxn>
                <a:cxn ang="0">
                  <a:pos x="10" y="227"/>
                </a:cxn>
                <a:cxn ang="0">
                  <a:pos x="0" y="188"/>
                </a:cxn>
                <a:cxn ang="0">
                  <a:pos x="0" y="138"/>
                </a:cxn>
                <a:cxn ang="0">
                  <a:pos x="0" y="69"/>
                </a:cxn>
                <a:cxn ang="0">
                  <a:pos x="19" y="79"/>
                </a:cxn>
                <a:cxn ang="0">
                  <a:pos x="48" y="79"/>
                </a:cxn>
                <a:cxn ang="0">
                  <a:pos x="77" y="79"/>
                </a:cxn>
                <a:cxn ang="0">
                  <a:pos x="106" y="79"/>
                </a:cxn>
                <a:cxn ang="0">
                  <a:pos x="135" y="79"/>
                </a:cxn>
                <a:cxn ang="0">
                  <a:pos x="164" y="79"/>
                </a:cxn>
                <a:cxn ang="0">
                  <a:pos x="203" y="69"/>
                </a:cxn>
                <a:cxn ang="0">
                  <a:pos x="232" y="59"/>
                </a:cxn>
                <a:cxn ang="0">
                  <a:pos x="290" y="39"/>
                </a:cxn>
                <a:cxn ang="0">
                  <a:pos x="358" y="19"/>
                </a:cxn>
                <a:cxn ang="0">
                  <a:pos x="387" y="19"/>
                </a:cxn>
                <a:cxn ang="0">
                  <a:pos x="416" y="9"/>
                </a:cxn>
                <a:cxn ang="0">
                  <a:pos x="445" y="9"/>
                </a:cxn>
                <a:cxn ang="0">
                  <a:pos x="474" y="0"/>
                </a:cxn>
                <a:cxn ang="0">
                  <a:pos x="503" y="9"/>
                </a:cxn>
                <a:cxn ang="0">
                  <a:pos x="532" y="9"/>
                </a:cxn>
                <a:cxn ang="0">
                  <a:pos x="551" y="19"/>
                </a:cxn>
                <a:cxn ang="0">
                  <a:pos x="580" y="19"/>
                </a:cxn>
                <a:cxn ang="0">
                  <a:pos x="648" y="39"/>
                </a:cxn>
                <a:cxn ang="0">
                  <a:pos x="716" y="59"/>
                </a:cxn>
                <a:cxn ang="0">
                  <a:pos x="745" y="69"/>
                </a:cxn>
                <a:cxn ang="0">
                  <a:pos x="774" y="79"/>
                </a:cxn>
                <a:cxn ang="0">
                  <a:pos x="803" y="79"/>
                </a:cxn>
                <a:cxn ang="0">
                  <a:pos x="842" y="79"/>
                </a:cxn>
                <a:cxn ang="0">
                  <a:pos x="871" y="79"/>
                </a:cxn>
                <a:cxn ang="0">
                  <a:pos x="890" y="79"/>
                </a:cxn>
                <a:cxn ang="0">
                  <a:pos x="919" y="79"/>
                </a:cxn>
                <a:cxn ang="0">
                  <a:pos x="938" y="69"/>
                </a:cxn>
                <a:cxn ang="0">
                  <a:pos x="948" y="138"/>
                </a:cxn>
              </a:cxnLst>
              <a:rect l="0" t="0" r="r" b="b"/>
              <a:pathLst>
                <a:path w="948" h="455">
                  <a:moveTo>
                    <a:pt x="948" y="138"/>
                  </a:moveTo>
                  <a:lnTo>
                    <a:pt x="938" y="188"/>
                  </a:lnTo>
                  <a:lnTo>
                    <a:pt x="938" y="227"/>
                  </a:lnTo>
                  <a:lnTo>
                    <a:pt x="929" y="277"/>
                  </a:lnTo>
                  <a:lnTo>
                    <a:pt x="919" y="316"/>
                  </a:lnTo>
                  <a:lnTo>
                    <a:pt x="900" y="356"/>
                  </a:lnTo>
                  <a:lnTo>
                    <a:pt x="880" y="385"/>
                  </a:lnTo>
                  <a:lnTo>
                    <a:pt x="851" y="425"/>
                  </a:lnTo>
                  <a:lnTo>
                    <a:pt x="832" y="455"/>
                  </a:lnTo>
                  <a:lnTo>
                    <a:pt x="116" y="455"/>
                  </a:lnTo>
                  <a:lnTo>
                    <a:pt x="87" y="425"/>
                  </a:lnTo>
                  <a:lnTo>
                    <a:pt x="68" y="385"/>
                  </a:lnTo>
                  <a:lnTo>
                    <a:pt x="48" y="356"/>
                  </a:lnTo>
                  <a:lnTo>
                    <a:pt x="29" y="316"/>
                  </a:lnTo>
                  <a:lnTo>
                    <a:pt x="19" y="277"/>
                  </a:lnTo>
                  <a:lnTo>
                    <a:pt x="10" y="227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48" y="79"/>
                  </a:lnTo>
                  <a:lnTo>
                    <a:pt x="77" y="79"/>
                  </a:lnTo>
                  <a:lnTo>
                    <a:pt x="106" y="79"/>
                  </a:lnTo>
                  <a:lnTo>
                    <a:pt x="135" y="79"/>
                  </a:lnTo>
                  <a:lnTo>
                    <a:pt x="164" y="79"/>
                  </a:lnTo>
                  <a:lnTo>
                    <a:pt x="203" y="69"/>
                  </a:lnTo>
                  <a:lnTo>
                    <a:pt x="232" y="59"/>
                  </a:lnTo>
                  <a:lnTo>
                    <a:pt x="290" y="39"/>
                  </a:lnTo>
                  <a:lnTo>
                    <a:pt x="358" y="19"/>
                  </a:lnTo>
                  <a:lnTo>
                    <a:pt x="387" y="19"/>
                  </a:lnTo>
                  <a:lnTo>
                    <a:pt x="416" y="9"/>
                  </a:lnTo>
                  <a:lnTo>
                    <a:pt x="445" y="9"/>
                  </a:lnTo>
                  <a:lnTo>
                    <a:pt x="474" y="0"/>
                  </a:lnTo>
                  <a:lnTo>
                    <a:pt x="503" y="9"/>
                  </a:lnTo>
                  <a:lnTo>
                    <a:pt x="532" y="9"/>
                  </a:lnTo>
                  <a:lnTo>
                    <a:pt x="551" y="19"/>
                  </a:lnTo>
                  <a:lnTo>
                    <a:pt x="580" y="19"/>
                  </a:lnTo>
                  <a:lnTo>
                    <a:pt x="648" y="39"/>
                  </a:lnTo>
                  <a:lnTo>
                    <a:pt x="716" y="59"/>
                  </a:lnTo>
                  <a:lnTo>
                    <a:pt x="745" y="69"/>
                  </a:lnTo>
                  <a:lnTo>
                    <a:pt x="774" y="79"/>
                  </a:lnTo>
                  <a:lnTo>
                    <a:pt x="803" y="79"/>
                  </a:lnTo>
                  <a:lnTo>
                    <a:pt x="842" y="79"/>
                  </a:lnTo>
                  <a:lnTo>
                    <a:pt x="871" y="79"/>
                  </a:lnTo>
                  <a:lnTo>
                    <a:pt x="890" y="79"/>
                  </a:lnTo>
                  <a:lnTo>
                    <a:pt x="919" y="79"/>
                  </a:lnTo>
                  <a:lnTo>
                    <a:pt x="938" y="69"/>
                  </a:lnTo>
                  <a:lnTo>
                    <a:pt x="948" y="138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977" y="1712"/>
              <a:ext cx="948" cy="455"/>
            </a:xfrm>
            <a:custGeom>
              <a:avLst/>
              <a:gdLst/>
              <a:ahLst/>
              <a:cxnLst>
                <a:cxn ang="0">
                  <a:pos x="948" y="138"/>
                </a:cxn>
                <a:cxn ang="0">
                  <a:pos x="938" y="188"/>
                </a:cxn>
                <a:cxn ang="0">
                  <a:pos x="938" y="227"/>
                </a:cxn>
                <a:cxn ang="0">
                  <a:pos x="929" y="277"/>
                </a:cxn>
                <a:cxn ang="0">
                  <a:pos x="919" y="316"/>
                </a:cxn>
                <a:cxn ang="0">
                  <a:pos x="900" y="356"/>
                </a:cxn>
                <a:cxn ang="0">
                  <a:pos x="880" y="385"/>
                </a:cxn>
                <a:cxn ang="0">
                  <a:pos x="851" y="425"/>
                </a:cxn>
                <a:cxn ang="0">
                  <a:pos x="832" y="455"/>
                </a:cxn>
                <a:cxn ang="0">
                  <a:pos x="116" y="455"/>
                </a:cxn>
                <a:cxn ang="0">
                  <a:pos x="87" y="425"/>
                </a:cxn>
                <a:cxn ang="0">
                  <a:pos x="68" y="385"/>
                </a:cxn>
                <a:cxn ang="0">
                  <a:pos x="48" y="356"/>
                </a:cxn>
                <a:cxn ang="0">
                  <a:pos x="29" y="316"/>
                </a:cxn>
                <a:cxn ang="0">
                  <a:pos x="19" y="277"/>
                </a:cxn>
                <a:cxn ang="0">
                  <a:pos x="10" y="227"/>
                </a:cxn>
                <a:cxn ang="0">
                  <a:pos x="0" y="188"/>
                </a:cxn>
                <a:cxn ang="0">
                  <a:pos x="0" y="138"/>
                </a:cxn>
                <a:cxn ang="0">
                  <a:pos x="0" y="69"/>
                </a:cxn>
                <a:cxn ang="0">
                  <a:pos x="19" y="79"/>
                </a:cxn>
                <a:cxn ang="0">
                  <a:pos x="48" y="79"/>
                </a:cxn>
                <a:cxn ang="0">
                  <a:pos x="77" y="79"/>
                </a:cxn>
                <a:cxn ang="0">
                  <a:pos x="106" y="79"/>
                </a:cxn>
                <a:cxn ang="0">
                  <a:pos x="135" y="79"/>
                </a:cxn>
                <a:cxn ang="0">
                  <a:pos x="164" y="79"/>
                </a:cxn>
                <a:cxn ang="0">
                  <a:pos x="203" y="69"/>
                </a:cxn>
                <a:cxn ang="0">
                  <a:pos x="232" y="59"/>
                </a:cxn>
                <a:cxn ang="0">
                  <a:pos x="290" y="39"/>
                </a:cxn>
                <a:cxn ang="0">
                  <a:pos x="358" y="19"/>
                </a:cxn>
                <a:cxn ang="0">
                  <a:pos x="387" y="19"/>
                </a:cxn>
                <a:cxn ang="0">
                  <a:pos x="416" y="9"/>
                </a:cxn>
                <a:cxn ang="0">
                  <a:pos x="445" y="9"/>
                </a:cxn>
                <a:cxn ang="0">
                  <a:pos x="474" y="0"/>
                </a:cxn>
                <a:cxn ang="0">
                  <a:pos x="503" y="9"/>
                </a:cxn>
                <a:cxn ang="0">
                  <a:pos x="532" y="9"/>
                </a:cxn>
                <a:cxn ang="0">
                  <a:pos x="551" y="19"/>
                </a:cxn>
                <a:cxn ang="0">
                  <a:pos x="580" y="19"/>
                </a:cxn>
                <a:cxn ang="0">
                  <a:pos x="648" y="39"/>
                </a:cxn>
                <a:cxn ang="0">
                  <a:pos x="716" y="59"/>
                </a:cxn>
                <a:cxn ang="0">
                  <a:pos x="745" y="69"/>
                </a:cxn>
                <a:cxn ang="0">
                  <a:pos x="774" y="79"/>
                </a:cxn>
                <a:cxn ang="0">
                  <a:pos x="803" y="79"/>
                </a:cxn>
                <a:cxn ang="0">
                  <a:pos x="842" y="79"/>
                </a:cxn>
                <a:cxn ang="0">
                  <a:pos x="871" y="79"/>
                </a:cxn>
                <a:cxn ang="0">
                  <a:pos x="890" y="79"/>
                </a:cxn>
                <a:cxn ang="0">
                  <a:pos x="919" y="79"/>
                </a:cxn>
                <a:cxn ang="0">
                  <a:pos x="938" y="69"/>
                </a:cxn>
                <a:cxn ang="0">
                  <a:pos x="948" y="138"/>
                </a:cxn>
              </a:cxnLst>
              <a:rect l="0" t="0" r="r" b="b"/>
              <a:pathLst>
                <a:path w="948" h="455">
                  <a:moveTo>
                    <a:pt x="948" y="138"/>
                  </a:moveTo>
                  <a:lnTo>
                    <a:pt x="938" y="188"/>
                  </a:lnTo>
                  <a:lnTo>
                    <a:pt x="938" y="227"/>
                  </a:lnTo>
                  <a:lnTo>
                    <a:pt x="929" y="277"/>
                  </a:lnTo>
                  <a:lnTo>
                    <a:pt x="919" y="316"/>
                  </a:lnTo>
                  <a:lnTo>
                    <a:pt x="900" y="356"/>
                  </a:lnTo>
                  <a:lnTo>
                    <a:pt x="880" y="385"/>
                  </a:lnTo>
                  <a:lnTo>
                    <a:pt x="851" y="425"/>
                  </a:lnTo>
                  <a:lnTo>
                    <a:pt x="832" y="455"/>
                  </a:lnTo>
                  <a:lnTo>
                    <a:pt x="116" y="455"/>
                  </a:lnTo>
                  <a:lnTo>
                    <a:pt x="87" y="425"/>
                  </a:lnTo>
                  <a:lnTo>
                    <a:pt x="68" y="385"/>
                  </a:lnTo>
                  <a:lnTo>
                    <a:pt x="48" y="356"/>
                  </a:lnTo>
                  <a:lnTo>
                    <a:pt x="29" y="316"/>
                  </a:lnTo>
                  <a:lnTo>
                    <a:pt x="19" y="277"/>
                  </a:lnTo>
                  <a:lnTo>
                    <a:pt x="10" y="227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48" y="79"/>
                  </a:lnTo>
                  <a:lnTo>
                    <a:pt x="77" y="79"/>
                  </a:lnTo>
                  <a:lnTo>
                    <a:pt x="106" y="79"/>
                  </a:lnTo>
                  <a:lnTo>
                    <a:pt x="135" y="79"/>
                  </a:lnTo>
                  <a:lnTo>
                    <a:pt x="164" y="79"/>
                  </a:lnTo>
                  <a:lnTo>
                    <a:pt x="203" y="69"/>
                  </a:lnTo>
                  <a:lnTo>
                    <a:pt x="232" y="59"/>
                  </a:lnTo>
                  <a:lnTo>
                    <a:pt x="290" y="39"/>
                  </a:lnTo>
                  <a:lnTo>
                    <a:pt x="358" y="19"/>
                  </a:lnTo>
                  <a:lnTo>
                    <a:pt x="387" y="19"/>
                  </a:lnTo>
                  <a:lnTo>
                    <a:pt x="416" y="9"/>
                  </a:lnTo>
                  <a:lnTo>
                    <a:pt x="445" y="9"/>
                  </a:lnTo>
                  <a:lnTo>
                    <a:pt x="474" y="0"/>
                  </a:lnTo>
                  <a:lnTo>
                    <a:pt x="503" y="9"/>
                  </a:lnTo>
                  <a:lnTo>
                    <a:pt x="532" y="9"/>
                  </a:lnTo>
                  <a:lnTo>
                    <a:pt x="551" y="19"/>
                  </a:lnTo>
                  <a:lnTo>
                    <a:pt x="580" y="19"/>
                  </a:lnTo>
                  <a:lnTo>
                    <a:pt x="648" y="39"/>
                  </a:lnTo>
                  <a:lnTo>
                    <a:pt x="716" y="59"/>
                  </a:lnTo>
                  <a:lnTo>
                    <a:pt x="745" y="69"/>
                  </a:lnTo>
                  <a:lnTo>
                    <a:pt x="774" y="79"/>
                  </a:lnTo>
                  <a:lnTo>
                    <a:pt x="803" y="79"/>
                  </a:lnTo>
                  <a:lnTo>
                    <a:pt x="842" y="79"/>
                  </a:lnTo>
                  <a:lnTo>
                    <a:pt x="871" y="79"/>
                  </a:lnTo>
                  <a:lnTo>
                    <a:pt x="890" y="79"/>
                  </a:lnTo>
                  <a:lnTo>
                    <a:pt x="919" y="79"/>
                  </a:lnTo>
                  <a:lnTo>
                    <a:pt x="938" y="69"/>
                  </a:lnTo>
                  <a:lnTo>
                    <a:pt x="948" y="138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016" y="1118"/>
              <a:ext cx="870" cy="1247"/>
            </a:xfrm>
            <a:custGeom>
              <a:avLst/>
              <a:gdLst/>
              <a:ahLst/>
              <a:cxnLst>
                <a:cxn ang="0">
                  <a:pos x="832" y="1247"/>
                </a:cxn>
                <a:cxn ang="0">
                  <a:pos x="764" y="979"/>
                </a:cxn>
                <a:cxn ang="0">
                  <a:pos x="870" y="762"/>
                </a:cxn>
                <a:cxn ang="0">
                  <a:pos x="716" y="880"/>
                </a:cxn>
                <a:cxn ang="0">
                  <a:pos x="812" y="524"/>
                </a:cxn>
                <a:cxn ang="0">
                  <a:pos x="599" y="831"/>
                </a:cxn>
                <a:cxn ang="0">
                  <a:pos x="745" y="99"/>
                </a:cxn>
                <a:cxn ang="0">
                  <a:pos x="503" y="762"/>
                </a:cxn>
                <a:cxn ang="0">
                  <a:pos x="435" y="0"/>
                </a:cxn>
                <a:cxn ang="0">
                  <a:pos x="367" y="762"/>
                </a:cxn>
                <a:cxn ang="0">
                  <a:pos x="125" y="99"/>
                </a:cxn>
                <a:cxn ang="0">
                  <a:pos x="271" y="831"/>
                </a:cxn>
                <a:cxn ang="0">
                  <a:pos x="58" y="524"/>
                </a:cxn>
                <a:cxn ang="0">
                  <a:pos x="154" y="880"/>
                </a:cxn>
                <a:cxn ang="0">
                  <a:pos x="0" y="762"/>
                </a:cxn>
                <a:cxn ang="0">
                  <a:pos x="96" y="979"/>
                </a:cxn>
                <a:cxn ang="0">
                  <a:pos x="38" y="1247"/>
                </a:cxn>
                <a:cxn ang="0">
                  <a:pos x="832" y="1247"/>
                </a:cxn>
              </a:cxnLst>
              <a:rect l="0" t="0" r="r" b="b"/>
              <a:pathLst>
                <a:path w="870" h="1247">
                  <a:moveTo>
                    <a:pt x="832" y="1247"/>
                  </a:moveTo>
                  <a:lnTo>
                    <a:pt x="764" y="979"/>
                  </a:lnTo>
                  <a:lnTo>
                    <a:pt x="870" y="762"/>
                  </a:lnTo>
                  <a:lnTo>
                    <a:pt x="716" y="880"/>
                  </a:lnTo>
                  <a:lnTo>
                    <a:pt x="812" y="524"/>
                  </a:lnTo>
                  <a:lnTo>
                    <a:pt x="599" y="831"/>
                  </a:lnTo>
                  <a:lnTo>
                    <a:pt x="745" y="99"/>
                  </a:lnTo>
                  <a:lnTo>
                    <a:pt x="503" y="762"/>
                  </a:lnTo>
                  <a:lnTo>
                    <a:pt x="435" y="0"/>
                  </a:lnTo>
                  <a:lnTo>
                    <a:pt x="367" y="762"/>
                  </a:lnTo>
                  <a:lnTo>
                    <a:pt x="125" y="99"/>
                  </a:lnTo>
                  <a:lnTo>
                    <a:pt x="271" y="831"/>
                  </a:lnTo>
                  <a:lnTo>
                    <a:pt x="58" y="524"/>
                  </a:lnTo>
                  <a:lnTo>
                    <a:pt x="154" y="880"/>
                  </a:lnTo>
                  <a:lnTo>
                    <a:pt x="0" y="762"/>
                  </a:lnTo>
                  <a:lnTo>
                    <a:pt x="96" y="979"/>
                  </a:lnTo>
                  <a:lnTo>
                    <a:pt x="38" y="1247"/>
                  </a:lnTo>
                  <a:lnTo>
                    <a:pt x="832" y="124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16" y="1118"/>
              <a:ext cx="870" cy="1247"/>
            </a:xfrm>
            <a:custGeom>
              <a:avLst/>
              <a:gdLst/>
              <a:ahLst/>
              <a:cxnLst>
                <a:cxn ang="0">
                  <a:pos x="832" y="1247"/>
                </a:cxn>
                <a:cxn ang="0">
                  <a:pos x="764" y="979"/>
                </a:cxn>
                <a:cxn ang="0">
                  <a:pos x="870" y="762"/>
                </a:cxn>
                <a:cxn ang="0">
                  <a:pos x="716" y="880"/>
                </a:cxn>
                <a:cxn ang="0">
                  <a:pos x="812" y="524"/>
                </a:cxn>
                <a:cxn ang="0">
                  <a:pos x="599" y="831"/>
                </a:cxn>
                <a:cxn ang="0">
                  <a:pos x="745" y="99"/>
                </a:cxn>
                <a:cxn ang="0">
                  <a:pos x="503" y="762"/>
                </a:cxn>
                <a:cxn ang="0">
                  <a:pos x="435" y="0"/>
                </a:cxn>
                <a:cxn ang="0">
                  <a:pos x="367" y="762"/>
                </a:cxn>
                <a:cxn ang="0">
                  <a:pos x="125" y="99"/>
                </a:cxn>
                <a:cxn ang="0">
                  <a:pos x="271" y="831"/>
                </a:cxn>
                <a:cxn ang="0">
                  <a:pos x="58" y="524"/>
                </a:cxn>
                <a:cxn ang="0">
                  <a:pos x="154" y="880"/>
                </a:cxn>
                <a:cxn ang="0">
                  <a:pos x="0" y="762"/>
                </a:cxn>
                <a:cxn ang="0">
                  <a:pos x="96" y="979"/>
                </a:cxn>
                <a:cxn ang="0">
                  <a:pos x="38" y="1247"/>
                </a:cxn>
                <a:cxn ang="0">
                  <a:pos x="832" y="1247"/>
                </a:cxn>
              </a:cxnLst>
              <a:rect l="0" t="0" r="r" b="b"/>
              <a:pathLst>
                <a:path w="870" h="1247">
                  <a:moveTo>
                    <a:pt x="832" y="1247"/>
                  </a:moveTo>
                  <a:lnTo>
                    <a:pt x="764" y="979"/>
                  </a:lnTo>
                  <a:lnTo>
                    <a:pt x="870" y="762"/>
                  </a:lnTo>
                  <a:lnTo>
                    <a:pt x="716" y="880"/>
                  </a:lnTo>
                  <a:lnTo>
                    <a:pt x="812" y="524"/>
                  </a:lnTo>
                  <a:lnTo>
                    <a:pt x="599" y="831"/>
                  </a:lnTo>
                  <a:lnTo>
                    <a:pt x="745" y="99"/>
                  </a:lnTo>
                  <a:lnTo>
                    <a:pt x="503" y="762"/>
                  </a:lnTo>
                  <a:lnTo>
                    <a:pt x="435" y="0"/>
                  </a:lnTo>
                  <a:lnTo>
                    <a:pt x="367" y="762"/>
                  </a:lnTo>
                  <a:lnTo>
                    <a:pt x="125" y="99"/>
                  </a:lnTo>
                  <a:lnTo>
                    <a:pt x="271" y="831"/>
                  </a:lnTo>
                  <a:lnTo>
                    <a:pt x="58" y="524"/>
                  </a:lnTo>
                  <a:lnTo>
                    <a:pt x="154" y="880"/>
                  </a:lnTo>
                  <a:lnTo>
                    <a:pt x="0" y="762"/>
                  </a:lnTo>
                  <a:lnTo>
                    <a:pt x="96" y="979"/>
                  </a:lnTo>
                  <a:lnTo>
                    <a:pt x="38" y="1247"/>
                  </a:lnTo>
                  <a:lnTo>
                    <a:pt x="832" y="124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209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8" y="8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8" y="19"/>
                </a:cxn>
                <a:cxn ang="0">
                  <a:pos x="58" y="9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0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8" y="8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8" y="19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0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209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8" y="8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8" y="19"/>
                </a:cxn>
                <a:cxn ang="0">
                  <a:pos x="58" y="9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0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8" y="8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8" y="19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0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306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7" y="8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19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7" y="8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306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7" y="8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19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7" y="8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393" y="970"/>
              <a:ext cx="106" cy="89"/>
            </a:xfrm>
            <a:custGeom>
              <a:avLst/>
              <a:gdLst/>
              <a:ahLst/>
              <a:cxnLst>
                <a:cxn ang="0">
                  <a:pos x="68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87" y="19"/>
                </a:cxn>
                <a:cxn ang="0">
                  <a:pos x="68" y="9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48" y="19"/>
                </a:cxn>
                <a:cxn ang="0">
                  <a:pos x="29" y="9"/>
                </a:cxn>
                <a:cxn ang="0">
                  <a:pos x="2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1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8" y="79"/>
                </a:cxn>
                <a:cxn ang="0">
                  <a:pos x="68" y="69"/>
                </a:cxn>
              </a:cxnLst>
              <a:rect l="0" t="0" r="r" b="b"/>
              <a:pathLst>
                <a:path w="106" h="89">
                  <a:moveTo>
                    <a:pt x="68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87" y="1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8" y="79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393" y="970"/>
              <a:ext cx="106" cy="89"/>
            </a:xfrm>
            <a:custGeom>
              <a:avLst/>
              <a:gdLst/>
              <a:ahLst/>
              <a:cxnLst>
                <a:cxn ang="0">
                  <a:pos x="68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87" y="19"/>
                </a:cxn>
                <a:cxn ang="0">
                  <a:pos x="68" y="9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48" y="19"/>
                </a:cxn>
                <a:cxn ang="0">
                  <a:pos x="29" y="9"/>
                </a:cxn>
                <a:cxn ang="0">
                  <a:pos x="2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1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8" y="79"/>
                </a:cxn>
                <a:cxn ang="0">
                  <a:pos x="68" y="69"/>
                </a:cxn>
              </a:cxnLst>
              <a:rect l="0" t="0" r="r" b="b"/>
              <a:pathLst>
                <a:path w="106" h="89">
                  <a:moveTo>
                    <a:pt x="68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87" y="1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8" y="79"/>
                  </a:lnTo>
                  <a:lnTo>
                    <a:pt x="6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490" y="970"/>
              <a:ext cx="106" cy="89"/>
            </a:xfrm>
            <a:custGeom>
              <a:avLst/>
              <a:gdLst/>
              <a:ahLst/>
              <a:cxnLst>
                <a:cxn ang="0">
                  <a:pos x="67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6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106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7" y="9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8" y="9"/>
                </a:cxn>
                <a:cxn ang="0">
                  <a:pos x="38" y="19"/>
                </a:cxn>
                <a:cxn ang="0">
                  <a:pos x="29" y="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7" y="79"/>
                </a:cxn>
                <a:cxn ang="0">
                  <a:pos x="67" y="69"/>
                </a:cxn>
              </a:cxnLst>
              <a:rect l="0" t="0" r="r" b="b"/>
              <a:pathLst>
                <a:path w="106" h="89">
                  <a:moveTo>
                    <a:pt x="67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106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7" y="79"/>
                  </a:lnTo>
                  <a:lnTo>
                    <a:pt x="67" y="69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1490" y="970"/>
              <a:ext cx="106" cy="89"/>
            </a:xfrm>
            <a:custGeom>
              <a:avLst/>
              <a:gdLst/>
              <a:ahLst/>
              <a:cxnLst>
                <a:cxn ang="0">
                  <a:pos x="67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6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106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7" y="9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8" y="9"/>
                </a:cxn>
                <a:cxn ang="0">
                  <a:pos x="38" y="19"/>
                </a:cxn>
                <a:cxn ang="0">
                  <a:pos x="29" y="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7" y="79"/>
                </a:cxn>
                <a:cxn ang="0">
                  <a:pos x="67" y="69"/>
                </a:cxn>
              </a:cxnLst>
              <a:rect l="0" t="0" r="r" b="b"/>
              <a:pathLst>
                <a:path w="106" h="89">
                  <a:moveTo>
                    <a:pt x="67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106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7" y="79"/>
                  </a:lnTo>
                  <a:lnTo>
                    <a:pt x="67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586" y="970"/>
              <a:ext cx="10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78" y="79"/>
                </a:cxn>
                <a:cxn ang="0">
                  <a:pos x="78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07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78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107" h="89">
                  <a:moveTo>
                    <a:pt x="58" y="69"/>
                  </a:moveTo>
                  <a:lnTo>
                    <a:pt x="78" y="79"/>
                  </a:lnTo>
                  <a:lnTo>
                    <a:pt x="78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07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78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586" y="970"/>
              <a:ext cx="10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78" y="79"/>
                </a:cxn>
                <a:cxn ang="0">
                  <a:pos x="78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07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78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107" h="89">
                  <a:moveTo>
                    <a:pt x="58" y="69"/>
                  </a:moveTo>
                  <a:lnTo>
                    <a:pt x="78" y="79"/>
                  </a:lnTo>
                  <a:lnTo>
                    <a:pt x="78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07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78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609" y="1593"/>
              <a:ext cx="1684" cy="989"/>
            </a:xfrm>
            <a:custGeom>
              <a:avLst/>
              <a:gdLst/>
              <a:ahLst/>
              <a:cxnLst>
                <a:cxn ang="0">
                  <a:pos x="117" y="227"/>
                </a:cxn>
                <a:cxn ang="0">
                  <a:pos x="68" y="148"/>
                </a:cxn>
                <a:cxn ang="0">
                  <a:pos x="0" y="109"/>
                </a:cxn>
                <a:cxn ang="0">
                  <a:pos x="49" y="69"/>
                </a:cxn>
                <a:cxn ang="0">
                  <a:pos x="87" y="30"/>
                </a:cxn>
                <a:cxn ang="0">
                  <a:pos x="126" y="0"/>
                </a:cxn>
                <a:cxn ang="0">
                  <a:pos x="175" y="10"/>
                </a:cxn>
                <a:cxn ang="0">
                  <a:pos x="223" y="39"/>
                </a:cxn>
                <a:cxn ang="0">
                  <a:pos x="271" y="79"/>
                </a:cxn>
                <a:cxn ang="0">
                  <a:pos x="339" y="237"/>
                </a:cxn>
                <a:cxn ang="0">
                  <a:pos x="368" y="386"/>
                </a:cxn>
                <a:cxn ang="0">
                  <a:pos x="407" y="504"/>
                </a:cxn>
                <a:cxn ang="0">
                  <a:pos x="484" y="613"/>
                </a:cxn>
                <a:cxn ang="0">
                  <a:pos x="610" y="692"/>
                </a:cxn>
                <a:cxn ang="0">
                  <a:pos x="745" y="752"/>
                </a:cxn>
                <a:cxn ang="0">
                  <a:pos x="890" y="752"/>
                </a:cxn>
                <a:cxn ang="0">
                  <a:pos x="1035" y="722"/>
                </a:cxn>
                <a:cxn ang="0">
                  <a:pos x="1161" y="643"/>
                </a:cxn>
                <a:cxn ang="0">
                  <a:pos x="1258" y="544"/>
                </a:cxn>
                <a:cxn ang="0">
                  <a:pos x="1306" y="425"/>
                </a:cxn>
                <a:cxn ang="0">
                  <a:pos x="1335" y="297"/>
                </a:cxn>
                <a:cxn ang="0">
                  <a:pos x="1393" y="128"/>
                </a:cxn>
                <a:cxn ang="0">
                  <a:pos x="1442" y="49"/>
                </a:cxn>
                <a:cxn ang="0">
                  <a:pos x="1490" y="20"/>
                </a:cxn>
                <a:cxn ang="0">
                  <a:pos x="1538" y="0"/>
                </a:cxn>
                <a:cxn ang="0">
                  <a:pos x="1587" y="20"/>
                </a:cxn>
                <a:cxn ang="0">
                  <a:pos x="1626" y="59"/>
                </a:cxn>
                <a:cxn ang="0">
                  <a:pos x="1664" y="89"/>
                </a:cxn>
                <a:cxn ang="0">
                  <a:pos x="1635" y="128"/>
                </a:cxn>
                <a:cxn ang="0">
                  <a:pos x="1577" y="198"/>
                </a:cxn>
                <a:cxn ang="0">
                  <a:pos x="1558" y="297"/>
                </a:cxn>
                <a:cxn ang="0">
                  <a:pos x="1519" y="485"/>
                </a:cxn>
                <a:cxn ang="0">
                  <a:pos x="1432" y="673"/>
                </a:cxn>
                <a:cxn ang="0">
                  <a:pos x="1364" y="762"/>
                </a:cxn>
                <a:cxn ang="0">
                  <a:pos x="1229" y="870"/>
                </a:cxn>
                <a:cxn ang="0">
                  <a:pos x="1045" y="959"/>
                </a:cxn>
                <a:cxn ang="0">
                  <a:pos x="842" y="989"/>
                </a:cxn>
                <a:cxn ang="0">
                  <a:pos x="639" y="959"/>
                </a:cxn>
                <a:cxn ang="0">
                  <a:pos x="455" y="870"/>
                </a:cxn>
                <a:cxn ang="0">
                  <a:pos x="320" y="762"/>
                </a:cxn>
                <a:cxn ang="0">
                  <a:pos x="252" y="673"/>
                </a:cxn>
                <a:cxn ang="0">
                  <a:pos x="175" y="485"/>
                </a:cxn>
                <a:cxn ang="0">
                  <a:pos x="126" y="297"/>
                </a:cxn>
              </a:cxnLst>
              <a:rect l="0" t="0" r="r" b="b"/>
              <a:pathLst>
                <a:path w="1684" h="989">
                  <a:moveTo>
                    <a:pt x="126" y="297"/>
                  </a:moveTo>
                  <a:lnTo>
                    <a:pt x="126" y="257"/>
                  </a:lnTo>
                  <a:lnTo>
                    <a:pt x="117" y="227"/>
                  </a:lnTo>
                  <a:lnTo>
                    <a:pt x="97" y="198"/>
                  </a:lnTo>
                  <a:lnTo>
                    <a:pt x="87" y="168"/>
                  </a:lnTo>
                  <a:lnTo>
                    <a:pt x="68" y="148"/>
                  </a:lnTo>
                  <a:lnTo>
                    <a:pt x="49" y="128"/>
                  </a:lnTo>
                  <a:lnTo>
                    <a:pt x="29" y="119"/>
                  </a:lnTo>
                  <a:lnTo>
                    <a:pt x="0" y="109"/>
                  </a:lnTo>
                  <a:lnTo>
                    <a:pt x="20" y="89"/>
                  </a:lnTo>
                  <a:lnTo>
                    <a:pt x="39" y="79"/>
                  </a:lnTo>
                  <a:lnTo>
                    <a:pt x="49" y="69"/>
                  </a:lnTo>
                  <a:lnTo>
                    <a:pt x="58" y="59"/>
                  </a:lnTo>
                  <a:lnTo>
                    <a:pt x="78" y="49"/>
                  </a:lnTo>
                  <a:lnTo>
                    <a:pt x="87" y="30"/>
                  </a:lnTo>
                  <a:lnTo>
                    <a:pt x="97" y="20"/>
                  </a:lnTo>
                  <a:lnTo>
                    <a:pt x="117" y="10"/>
                  </a:lnTo>
                  <a:lnTo>
                    <a:pt x="126" y="0"/>
                  </a:lnTo>
                  <a:lnTo>
                    <a:pt x="146" y="0"/>
                  </a:lnTo>
                  <a:lnTo>
                    <a:pt x="165" y="0"/>
                  </a:lnTo>
                  <a:lnTo>
                    <a:pt x="175" y="10"/>
                  </a:lnTo>
                  <a:lnTo>
                    <a:pt x="194" y="20"/>
                  </a:lnTo>
                  <a:lnTo>
                    <a:pt x="213" y="30"/>
                  </a:lnTo>
                  <a:lnTo>
                    <a:pt x="223" y="39"/>
                  </a:lnTo>
                  <a:lnTo>
                    <a:pt x="242" y="49"/>
                  </a:lnTo>
                  <a:lnTo>
                    <a:pt x="252" y="69"/>
                  </a:lnTo>
                  <a:lnTo>
                    <a:pt x="271" y="79"/>
                  </a:lnTo>
                  <a:lnTo>
                    <a:pt x="300" y="128"/>
                  </a:lnTo>
                  <a:lnTo>
                    <a:pt x="310" y="178"/>
                  </a:lnTo>
                  <a:lnTo>
                    <a:pt x="339" y="237"/>
                  </a:lnTo>
                  <a:lnTo>
                    <a:pt x="349" y="297"/>
                  </a:lnTo>
                  <a:lnTo>
                    <a:pt x="358" y="336"/>
                  </a:lnTo>
                  <a:lnTo>
                    <a:pt x="368" y="386"/>
                  </a:lnTo>
                  <a:lnTo>
                    <a:pt x="378" y="425"/>
                  </a:lnTo>
                  <a:lnTo>
                    <a:pt x="387" y="465"/>
                  </a:lnTo>
                  <a:lnTo>
                    <a:pt x="407" y="504"/>
                  </a:lnTo>
                  <a:lnTo>
                    <a:pt x="426" y="544"/>
                  </a:lnTo>
                  <a:lnTo>
                    <a:pt x="455" y="574"/>
                  </a:lnTo>
                  <a:lnTo>
                    <a:pt x="484" y="613"/>
                  </a:lnTo>
                  <a:lnTo>
                    <a:pt x="523" y="643"/>
                  </a:lnTo>
                  <a:lnTo>
                    <a:pt x="561" y="673"/>
                  </a:lnTo>
                  <a:lnTo>
                    <a:pt x="610" y="692"/>
                  </a:lnTo>
                  <a:lnTo>
                    <a:pt x="649" y="722"/>
                  </a:lnTo>
                  <a:lnTo>
                    <a:pt x="697" y="732"/>
                  </a:lnTo>
                  <a:lnTo>
                    <a:pt x="745" y="752"/>
                  </a:lnTo>
                  <a:lnTo>
                    <a:pt x="794" y="752"/>
                  </a:lnTo>
                  <a:lnTo>
                    <a:pt x="842" y="752"/>
                  </a:lnTo>
                  <a:lnTo>
                    <a:pt x="890" y="752"/>
                  </a:lnTo>
                  <a:lnTo>
                    <a:pt x="939" y="752"/>
                  </a:lnTo>
                  <a:lnTo>
                    <a:pt x="987" y="732"/>
                  </a:lnTo>
                  <a:lnTo>
                    <a:pt x="1035" y="722"/>
                  </a:lnTo>
                  <a:lnTo>
                    <a:pt x="1074" y="692"/>
                  </a:lnTo>
                  <a:lnTo>
                    <a:pt x="1123" y="673"/>
                  </a:lnTo>
                  <a:lnTo>
                    <a:pt x="1161" y="643"/>
                  </a:lnTo>
                  <a:lnTo>
                    <a:pt x="1200" y="613"/>
                  </a:lnTo>
                  <a:lnTo>
                    <a:pt x="1229" y="574"/>
                  </a:lnTo>
                  <a:lnTo>
                    <a:pt x="1258" y="544"/>
                  </a:lnTo>
                  <a:lnTo>
                    <a:pt x="1277" y="504"/>
                  </a:lnTo>
                  <a:lnTo>
                    <a:pt x="1297" y="465"/>
                  </a:lnTo>
                  <a:lnTo>
                    <a:pt x="1306" y="425"/>
                  </a:lnTo>
                  <a:lnTo>
                    <a:pt x="1316" y="386"/>
                  </a:lnTo>
                  <a:lnTo>
                    <a:pt x="1326" y="336"/>
                  </a:lnTo>
                  <a:lnTo>
                    <a:pt x="1335" y="297"/>
                  </a:lnTo>
                  <a:lnTo>
                    <a:pt x="1345" y="237"/>
                  </a:lnTo>
                  <a:lnTo>
                    <a:pt x="1364" y="178"/>
                  </a:lnTo>
                  <a:lnTo>
                    <a:pt x="1393" y="128"/>
                  </a:lnTo>
                  <a:lnTo>
                    <a:pt x="1413" y="79"/>
                  </a:lnTo>
                  <a:lnTo>
                    <a:pt x="1432" y="69"/>
                  </a:lnTo>
                  <a:lnTo>
                    <a:pt x="1442" y="49"/>
                  </a:lnTo>
                  <a:lnTo>
                    <a:pt x="1461" y="39"/>
                  </a:lnTo>
                  <a:lnTo>
                    <a:pt x="1471" y="30"/>
                  </a:lnTo>
                  <a:lnTo>
                    <a:pt x="1490" y="20"/>
                  </a:lnTo>
                  <a:lnTo>
                    <a:pt x="1509" y="10"/>
                  </a:lnTo>
                  <a:lnTo>
                    <a:pt x="1519" y="0"/>
                  </a:lnTo>
                  <a:lnTo>
                    <a:pt x="1538" y="0"/>
                  </a:lnTo>
                  <a:lnTo>
                    <a:pt x="1558" y="0"/>
                  </a:lnTo>
                  <a:lnTo>
                    <a:pt x="1577" y="10"/>
                  </a:lnTo>
                  <a:lnTo>
                    <a:pt x="1587" y="20"/>
                  </a:lnTo>
                  <a:lnTo>
                    <a:pt x="1597" y="30"/>
                  </a:lnTo>
                  <a:lnTo>
                    <a:pt x="1606" y="49"/>
                  </a:lnTo>
                  <a:lnTo>
                    <a:pt x="1626" y="59"/>
                  </a:lnTo>
                  <a:lnTo>
                    <a:pt x="1635" y="69"/>
                  </a:lnTo>
                  <a:lnTo>
                    <a:pt x="1655" y="79"/>
                  </a:lnTo>
                  <a:lnTo>
                    <a:pt x="1664" y="89"/>
                  </a:lnTo>
                  <a:lnTo>
                    <a:pt x="1684" y="109"/>
                  </a:lnTo>
                  <a:lnTo>
                    <a:pt x="1655" y="119"/>
                  </a:lnTo>
                  <a:lnTo>
                    <a:pt x="1635" y="128"/>
                  </a:lnTo>
                  <a:lnTo>
                    <a:pt x="1616" y="148"/>
                  </a:lnTo>
                  <a:lnTo>
                    <a:pt x="1597" y="168"/>
                  </a:lnTo>
                  <a:lnTo>
                    <a:pt x="1577" y="198"/>
                  </a:lnTo>
                  <a:lnTo>
                    <a:pt x="1568" y="227"/>
                  </a:lnTo>
                  <a:lnTo>
                    <a:pt x="1558" y="257"/>
                  </a:lnTo>
                  <a:lnTo>
                    <a:pt x="1558" y="297"/>
                  </a:lnTo>
                  <a:lnTo>
                    <a:pt x="1548" y="356"/>
                  </a:lnTo>
                  <a:lnTo>
                    <a:pt x="1529" y="425"/>
                  </a:lnTo>
                  <a:lnTo>
                    <a:pt x="1519" y="485"/>
                  </a:lnTo>
                  <a:lnTo>
                    <a:pt x="1490" y="554"/>
                  </a:lnTo>
                  <a:lnTo>
                    <a:pt x="1461" y="613"/>
                  </a:lnTo>
                  <a:lnTo>
                    <a:pt x="1432" y="673"/>
                  </a:lnTo>
                  <a:lnTo>
                    <a:pt x="1413" y="702"/>
                  </a:lnTo>
                  <a:lnTo>
                    <a:pt x="1384" y="732"/>
                  </a:lnTo>
                  <a:lnTo>
                    <a:pt x="1364" y="762"/>
                  </a:lnTo>
                  <a:lnTo>
                    <a:pt x="1335" y="791"/>
                  </a:lnTo>
                  <a:lnTo>
                    <a:pt x="1287" y="841"/>
                  </a:lnTo>
                  <a:lnTo>
                    <a:pt x="1229" y="870"/>
                  </a:lnTo>
                  <a:lnTo>
                    <a:pt x="1171" y="910"/>
                  </a:lnTo>
                  <a:lnTo>
                    <a:pt x="1113" y="940"/>
                  </a:lnTo>
                  <a:lnTo>
                    <a:pt x="1045" y="959"/>
                  </a:lnTo>
                  <a:lnTo>
                    <a:pt x="977" y="979"/>
                  </a:lnTo>
                  <a:lnTo>
                    <a:pt x="910" y="979"/>
                  </a:lnTo>
                  <a:lnTo>
                    <a:pt x="842" y="989"/>
                  </a:lnTo>
                  <a:lnTo>
                    <a:pt x="774" y="979"/>
                  </a:lnTo>
                  <a:lnTo>
                    <a:pt x="707" y="979"/>
                  </a:lnTo>
                  <a:lnTo>
                    <a:pt x="639" y="959"/>
                  </a:lnTo>
                  <a:lnTo>
                    <a:pt x="571" y="940"/>
                  </a:lnTo>
                  <a:lnTo>
                    <a:pt x="513" y="910"/>
                  </a:lnTo>
                  <a:lnTo>
                    <a:pt x="455" y="870"/>
                  </a:lnTo>
                  <a:lnTo>
                    <a:pt x="397" y="841"/>
                  </a:lnTo>
                  <a:lnTo>
                    <a:pt x="349" y="791"/>
                  </a:lnTo>
                  <a:lnTo>
                    <a:pt x="320" y="762"/>
                  </a:lnTo>
                  <a:lnTo>
                    <a:pt x="300" y="732"/>
                  </a:lnTo>
                  <a:lnTo>
                    <a:pt x="271" y="702"/>
                  </a:lnTo>
                  <a:lnTo>
                    <a:pt x="252" y="673"/>
                  </a:lnTo>
                  <a:lnTo>
                    <a:pt x="223" y="613"/>
                  </a:lnTo>
                  <a:lnTo>
                    <a:pt x="194" y="554"/>
                  </a:lnTo>
                  <a:lnTo>
                    <a:pt x="175" y="485"/>
                  </a:lnTo>
                  <a:lnTo>
                    <a:pt x="155" y="425"/>
                  </a:lnTo>
                  <a:lnTo>
                    <a:pt x="146" y="356"/>
                  </a:lnTo>
                  <a:lnTo>
                    <a:pt x="126" y="29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609" y="1593"/>
              <a:ext cx="1684" cy="989"/>
            </a:xfrm>
            <a:custGeom>
              <a:avLst/>
              <a:gdLst/>
              <a:ahLst/>
              <a:cxnLst>
                <a:cxn ang="0">
                  <a:pos x="117" y="227"/>
                </a:cxn>
                <a:cxn ang="0">
                  <a:pos x="68" y="148"/>
                </a:cxn>
                <a:cxn ang="0">
                  <a:pos x="0" y="109"/>
                </a:cxn>
                <a:cxn ang="0">
                  <a:pos x="49" y="69"/>
                </a:cxn>
                <a:cxn ang="0">
                  <a:pos x="87" y="30"/>
                </a:cxn>
                <a:cxn ang="0">
                  <a:pos x="126" y="0"/>
                </a:cxn>
                <a:cxn ang="0">
                  <a:pos x="175" y="10"/>
                </a:cxn>
                <a:cxn ang="0">
                  <a:pos x="223" y="39"/>
                </a:cxn>
                <a:cxn ang="0">
                  <a:pos x="271" y="79"/>
                </a:cxn>
                <a:cxn ang="0">
                  <a:pos x="339" y="237"/>
                </a:cxn>
                <a:cxn ang="0">
                  <a:pos x="368" y="386"/>
                </a:cxn>
                <a:cxn ang="0">
                  <a:pos x="407" y="504"/>
                </a:cxn>
                <a:cxn ang="0">
                  <a:pos x="484" y="613"/>
                </a:cxn>
                <a:cxn ang="0">
                  <a:pos x="610" y="692"/>
                </a:cxn>
                <a:cxn ang="0">
                  <a:pos x="745" y="752"/>
                </a:cxn>
                <a:cxn ang="0">
                  <a:pos x="890" y="752"/>
                </a:cxn>
                <a:cxn ang="0">
                  <a:pos x="1035" y="722"/>
                </a:cxn>
                <a:cxn ang="0">
                  <a:pos x="1161" y="643"/>
                </a:cxn>
                <a:cxn ang="0">
                  <a:pos x="1258" y="544"/>
                </a:cxn>
                <a:cxn ang="0">
                  <a:pos x="1306" y="425"/>
                </a:cxn>
                <a:cxn ang="0">
                  <a:pos x="1335" y="297"/>
                </a:cxn>
                <a:cxn ang="0">
                  <a:pos x="1393" y="128"/>
                </a:cxn>
                <a:cxn ang="0">
                  <a:pos x="1442" y="49"/>
                </a:cxn>
                <a:cxn ang="0">
                  <a:pos x="1490" y="20"/>
                </a:cxn>
                <a:cxn ang="0">
                  <a:pos x="1538" y="0"/>
                </a:cxn>
                <a:cxn ang="0">
                  <a:pos x="1587" y="20"/>
                </a:cxn>
                <a:cxn ang="0">
                  <a:pos x="1626" y="59"/>
                </a:cxn>
                <a:cxn ang="0">
                  <a:pos x="1664" y="89"/>
                </a:cxn>
                <a:cxn ang="0">
                  <a:pos x="1635" y="128"/>
                </a:cxn>
                <a:cxn ang="0">
                  <a:pos x="1577" y="198"/>
                </a:cxn>
                <a:cxn ang="0">
                  <a:pos x="1558" y="297"/>
                </a:cxn>
                <a:cxn ang="0">
                  <a:pos x="1519" y="485"/>
                </a:cxn>
                <a:cxn ang="0">
                  <a:pos x="1432" y="673"/>
                </a:cxn>
                <a:cxn ang="0">
                  <a:pos x="1364" y="762"/>
                </a:cxn>
                <a:cxn ang="0">
                  <a:pos x="1229" y="870"/>
                </a:cxn>
                <a:cxn ang="0">
                  <a:pos x="1045" y="959"/>
                </a:cxn>
                <a:cxn ang="0">
                  <a:pos x="842" y="989"/>
                </a:cxn>
                <a:cxn ang="0">
                  <a:pos x="639" y="959"/>
                </a:cxn>
                <a:cxn ang="0">
                  <a:pos x="455" y="870"/>
                </a:cxn>
                <a:cxn ang="0">
                  <a:pos x="320" y="762"/>
                </a:cxn>
                <a:cxn ang="0">
                  <a:pos x="252" y="673"/>
                </a:cxn>
                <a:cxn ang="0">
                  <a:pos x="175" y="485"/>
                </a:cxn>
                <a:cxn ang="0">
                  <a:pos x="126" y="297"/>
                </a:cxn>
              </a:cxnLst>
              <a:rect l="0" t="0" r="r" b="b"/>
              <a:pathLst>
                <a:path w="1684" h="989">
                  <a:moveTo>
                    <a:pt x="126" y="297"/>
                  </a:moveTo>
                  <a:lnTo>
                    <a:pt x="126" y="257"/>
                  </a:lnTo>
                  <a:lnTo>
                    <a:pt x="117" y="227"/>
                  </a:lnTo>
                  <a:lnTo>
                    <a:pt x="97" y="198"/>
                  </a:lnTo>
                  <a:lnTo>
                    <a:pt x="87" y="168"/>
                  </a:lnTo>
                  <a:lnTo>
                    <a:pt x="68" y="148"/>
                  </a:lnTo>
                  <a:lnTo>
                    <a:pt x="49" y="128"/>
                  </a:lnTo>
                  <a:lnTo>
                    <a:pt x="29" y="119"/>
                  </a:lnTo>
                  <a:lnTo>
                    <a:pt x="0" y="109"/>
                  </a:lnTo>
                  <a:lnTo>
                    <a:pt x="20" y="89"/>
                  </a:lnTo>
                  <a:lnTo>
                    <a:pt x="39" y="79"/>
                  </a:lnTo>
                  <a:lnTo>
                    <a:pt x="49" y="69"/>
                  </a:lnTo>
                  <a:lnTo>
                    <a:pt x="58" y="59"/>
                  </a:lnTo>
                  <a:lnTo>
                    <a:pt x="78" y="49"/>
                  </a:lnTo>
                  <a:lnTo>
                    <a:pt x="87" y="30"/>
                  </a:lnTo>
                  <a:lnTo>
                    <a:pt x="97" y="20"/>
                  </a:lnTo>
                  <a:lnTo>
                    <a:pt x="117" y="10"/>
                  </a:lnTo>
                  <a:lnTo>
                    <a:pt x="126" y="0"/>
                  </a:lnTo>
                  <a:lnTo>
                    <a:pt x="146" y="0"/>
                  </a:lnTo>
                  <a:lnTo>
                    <a:pt x="165" y="0"/>
                  </a:lnTo>
                  <a:lnTo>
                    <a:pt x="175" y="10"/>
                  </a:lnTo>
                  <a:lnTo>
                    <a:pt x="194" y="20"/>
                  </a:lnTo>
                  <a:lnTo>
                    <a:pt x="213" y="30"/>
                  </a:lnTo>
                  <a:lnTo>
                    <a:pt x="223" y="39"/>
                  </a:lnTo>
                  <a:lnTo>
                    <a:pt x="242" y="49"/>
                  </a:lnTo>
                  <a:lnTo>
                    <a:pt x="252" y="69"/>
                  </a:lnTo>
                  <a:lnTo>
                    <a:pt x="271" y="79"/>
                  </a:lnTo>
                  <a:lnTo>
                    <a:pt x="300" y="128"/>
                  </a:lnTo>
                  <a:lnTo>
                    <a:pt x="310" y="178"/>
                  </a:lnTo>
                  <a:lnTo>
                    <a:pt x="339" y="237"/>
                  </a:lnTo>
                  <a:lnTo>
                    <a:pt x="349" y="297"/>
                  </a:lnTo>
                  <a:lnTo>
                    <a:pt x="358" y="336"/>
                  </a:lnTo>
                  <a:lnTo>
                    <a:pt x="368" y="386"/>
                  </a:lnTo>
                  <a:lnTo>
                    <a:pt x="378" y="425"/>
                  </a:lnTo>
                  <a:lnTo>
                    <a:pt x="387" y="465"/>
                  </a:lnTo>
                  <a:lnTo>
                    <a:pt x="407" y="504"/>
                  </a:lnTo>
                  <a:lnTo>
                    <a:pt x="426" y="544"/>
                  </a:lnTo>
                  <a:lnTo>
                    <a:pt x="455" y="574"/>
                  </a:lnTo>
                  <a:lnTo>
                    <a:pt x="484" y="613"/>
                  </a:lnTo>
                  <a:lnTo>
                    <a:pt x="523" y="643"/>
                  </a:lnTo>
                  <a:lnTo>
                    <a:pt x="561" y="673"/>
                  </a:lnTo>
                  <a:lnTo>
                    <a:pt x="610" y="692"/>
                  </a:lnTo>
                  <a:lnTo>
                    <a:pt x="649" y="722"/>
                  </a:lnTo>
                  <a:lnTo>
                    <a:pt x="697" y="732"/>
                  </a:lnTo>
                  <a:lnTo>
                    <a:pt x="745" y="752"/>
                  </a:lnTo>
                  <a:lnTo>
                    <a:pt x="794" y="752"/>
                  </a:lnTo>
                  <a:lnTo>
                    <a:pt x="842" y="752"/>
                  </a:lnTo>
                  <a:lnTo>
                    <a:pt x="890" y="752"/>
                  </a:lnTo>
                  <a:lnTo>
                    <a:pt x="939" y="752"/>
                  </a:lnTo>
                  <a:lnTo>
                    <a:pt x="987" y="732"/>
                  </a:lnTo>
                  <a:lnTo>
                    <a:pt x="1035" y="722"/>
                  </a:lnTo>
                  <a:lnTo>
                    <a:pt x="1074" y="692"/>
                  </a:lnTo>
                  <a:lnTo>
                    <a:pt x="1123" y="673"/>
                  </a:lnTo>
                  <a:lnTo>
                    <a:pt x="1161" y="643"/>
                  </a:lnTo>
                  <a:lnTo>
                    <a:pt x="1200" y="613"/>
                  </a:lnTo>
                  <a:lnTo>
                    <a:pt x="1229" y="574"/>
                  </a:lnTo>
                  <a:lnTo>
                    <a:pt x="1258" y="544"/>
                  </a:lnTo>
                  <a:lnTo>
                    <a:pt x="1277" y="504"/>
                  </a:lnTo>
                  <a:lnTo>
                    <a:pt x="1297" y="465"/>
                  </a:lnTo>
                  <a:lnTo>
                    <a:pt x="1306" y="425"/>
                  </a:lnTo>
                  <a:lnTo>
                    <a:pt x="1316" y="386"/>
                  </a:lnTo>
                  <a:lnTo>
                    <a:pt x="1326" y="336"/>
                  </a:lnTo>
                  <a:lnTo>
                    <a:pt x="1335" y="297"/>
                  </a:lnTo>
                  <a:lnTo>
                    <a:pt x="1345" y="237"/>
                  </a:lnTo>
                  <a:lnTo>
                    <a:pt x="1364" y="178"/>
                  </a:lnTo>
                  <a:lnTo>
                    <a:pt x="1393" y="128"/>
                  </a:lnTo>
                  <a:lnTo>
                    <a:pt x="1413" y="79"/>
                  </a:lnTo>
                  <a:lnTo>
                    <a:pt x="1432" y="69"/>
                  </a:lnTo>
                  <a:lnTo>
                    <a:pt x="1442" y="49"/>
                  </a:lnTo>
                  <a:lnTo>
                    <a:pt x="1461" y="39"/>
                  </a:lnTo>
                  <a:lnTo>
                    <a:pt x="1471" y="30"/>
                  </a:lnTo>
                  <a:lnTo>
                    <a:pt x="1490" y="20"/>
                  </a:lnTo>
                  <a:lnTo>
                    <a:pt x="1509" y="10"/>
                  </a:lnTo>
                  <a:lnTo>
                    <a:pt x="1519" y="0"/>
                  </a:lnTo>
                  <a:lnTo>
                    <a:pt x="1538" y="0"/>
                  </a:lnTo>
                  <a:lnTo>
                    <a:pt x="1558" y="0"/>
                  </a:lnTo>
                  <a:lnTo>
                    <a:pt x="1577" y="10"/>
                  </a:lnTo>
                  <a:lnTo>
                    <a:pt x="1587" y="20"/>
                  </a:lnTo>
                  <a:lnTo>
                    <a:pt x="1597" y="30"/>
                  </a:lnTo>
                  <a:lnTo>
                    <a:pt x="1606" y="49"/>
                  </a:lnTo>
                  <a:lnTo>
                    <a:pt x="1626" y="59"/>
                  </a:lnTo>
                  <a:lnTo>
                    <a:pt x="1635" y="69"/>
                  </a:lnTo>
                  <a:lnTo>
                    <a:pt x="1655" y="79"/>
                  </a:lnTo>
                  <a:lnTo>
                    <a:pt x="1664" y="89"/>
                  </a:lnTo>
                  <a:lnTo>
                    <a:pt x="1684" y="109"/>
                  </a:lnTo>
                  <a:lnTo>
                    <a:pt x="1655" y="119"/>
                  </a:lnTo>
                  <a:lnTo>
                    <a:pt x="1635" y="128"/>
                  </a:lnTo>
                  <a:lnTo>
                    <a:pt x="1616" y="148"/>
                  </a:lnTo>
                  <a:lnTo>
                    <a:pt x="1597" y="168"/>
                  </a:lnTo>
                  <a:lnTo>
                    <a:pt x="1577" y="198"/>
                  </a:lnTo>
                  <a:lnTo>
                    <a:pt x="1568" y="227"/>
                  </a:lnTo>
                  <a:lnTo>
                    <a:pt x="1558" y="257"/>
                  </a:lnTo>
                  <a:lnTo>
                    <a:pt x="1558" y="297"/>
                  </a:lnTo>
                  <a:lnTo>
                    <a:pt x="1548" y="356"/>
                  </a:lnTo>
                  <a:lnTo>
                    <a:pt x="1529" y="425"/>
                  </a:lnTo>
                  <a:lnTo>
                    <a:pt x="1519" y="485"/>
                  </a:lnTo>
                  <a:lnTo>
                    <a:pt x="1490" y="554"/>
                  </a:lnTo>
                  <a:lnTo>
                    <a:pt x="1461" y="613"/>
                  </a:lnTo>
                  <a:lnTo>
                    <a:pt x="1432" y="673"/>
                  </a:lnTo>
                  <a:lnTo>
                    <a:pt x="1413" y="702"/>
                  </a:lnTo>
                  <a:lnTo>
                    <a:pt x="1384" y="732"/>
                  </a:lnTo>
                  <a:lnTo>
                    <a:pt x="1364" y="762"/>
                  </a:lnTo>
                  <a:lnTo>
                    <a:pt x="1335" y="791"/>
                  </a:lnTo>
                  <a:lnTo>
                    <a:pt x="1287" y="841"/>
                  </a:lnTo>
                  <a:lnTo>
                    <a:pt x="1229" y="870"/>
                  </a:lnTo>
                  <a:lnTo>
                    <a:pt x="1171" y="910"/>
                  </a:lnTo>
                  <a:lnTo>
                    <a:pt x="1113" y="940"/>
                  </a:lnTo>
                  <a:lnTo>
                    <a:pt x="1045" y="959"/>
                  </a:lnTo>
                  <a:lnTo>
                    <a:pt x="977" y="979"/>
                  </a:lnTo>
                  <a:lnTo>
                    <a:pt x="910" y="979"/>
                  </a:lnTo>
                  <a:lnTo>
                    <a:pt x="842" y="989"/>
                  </a:lnTo>
                  <a:lnTo>
                    <a:pt x="774" y="979"/>
                  </a:lnTo>
                  <a:lnTo>
                    <a:pt x="707" y="979"/>
                  </a:lnTo>
                  <a:lnTo>
                    <a:pt x="639" y="959"/>
                  </a:lnTo>
                  <a:lnTo>
                    <a:pt x="571" y="940"/>
                  </a:lnTo>
                  <a:lnTo>
                    <a:pt x="513" y="910"/>
                  </a:lnTo>
                  <a:lnTo>
                    <a:pt x="455" y="870"/>
                  </a:lnTo>
                  <a:lnTo>
                    <a:pt x="397" y="841"/>
                  </a:lnTo>
                  <a:lnTo>
                    <a:pt x="349" y="791"/>
                  </a:lnTo>
                  <a:lnTo>
                    <a:pt x="320" y="762"/>
                  </a:lnTo>
                  <a:lnTo>
                    <a:pt x="300" y="732"/>
                  </a:lnTo>
                  <a:lnTo>
                    <a:pt x="271" y="702"/>
                  </a:lnTo>
                  <a:lnTo>
                    <a:pt x="252" y="673"/>
                  </a:lnTo>
                  <a:lnTo>
                    <a:pt x="223" y="613"/>
                  </a:lnTo>
                  <a:lnTo>
                    <a:pt x="194" y="554"/>
                  </a:lnTo>
                  <a:lnTo>
                    <a:pt x="175" y="485"/>
                  </a:lnTo>
                  <a:lnTo>
                    <a:pt x="155" y="425"/>
                  </a:lnTo>
                  <a:lnTo>
                    <a:pt x="146" y="356"/>
                  </a:lnTo>
                  <a:lnTo>
                    <a:pt x="126" y="29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97" y="1454"/>
              <a:ext cx="145" cy="119"/>
            </a:xfrm>
            <a:custGeom>
              <a:avLst/>
              <a:gdLst/>
              <a:ahLst/>
              <a:cxnLst>
                <a:cxn ang="0">
                  <a:pos x="106" y="89"/>
                </a:cxn>
                <a:cxn ang="0">
                  <a:pos x="116" y="89"/>
                </a:cxn>
                <a:cxn ang="0">
                  <a:pos x="116" y="79"/>
                </a:cxn>
                <a:cxn ang="0">
                  <a:pos x="125" y="70"/>
                </a:cxn>
                <a:cxn ang="0">
                  <a:pos x="125" y="60"/>
                </a:cxn>
                <a:cxn ang="0">
                  <a:pos x="125" y="50"/>
                </a:cxn>
                <a:cxn ang="0">
                  <a:pos x="125" y="40"/>
                </a:cxn>
                <a:cxn ang="0">
                  <a:pos x="116" y="30"/>
                </a:cxn>
                <a:cxn ang="0">
                  <a:pos x="106" y="30"/>
                </a:cxn>
                <a:cxn ang="0">
                  <a:pos x="96" y="30"/>
                </a:cxn>
                <a:cxn ang="0">
                  <a:pos x="96" y="40"/>
                </a:cxn>
                <a:cxn ang="0">
                  <a:pos x="87" y="50"/>
                </a:cxn>
                <a:cxn ang="0">
                  <a:pos x="87" y="60"/>
                </a:cxn>
                <a:cxn ang="0">
                  <a:pos x="87" y="70"/>
                </a:cxn>
                <a:cxn ang="0">
                  <a:pos x="87" y="89"/>
                </a:cxn>
                <a:cxn ang="0">
                  <a:pos x="77" y="109"/>
                </a:cxn>
                <a:cxn ang="0">
                  <a:pos x="67" y="109"/>
                </a:cxn>
                <a:cxn ang="0">
                  <a:pos x="48" y="119"/>
                </a:cxn>
                <a:cxn ang="0">
                  <a:pos x="29" y="119"/>
                </a:cxn>
                <a:cxn ang="0">
                  <a:pos x="19" y="109"/>
                </a:cxn>
                <a:cxn ang="0">
                  <a:pos x="9" y="89"/>
                </a:cxn>
                <a:cxn ang="0">
                  <a:pos x="0" y="70"/>
                </a:cxn>
                <a:cxn ang="0">
                  <a:pos x="0" y="40"/>
                </a:cxn>
                <a:cxn ang="0">
                  <a:pos x="19" y="30"/>
                </a:cxn>
                <a:cxn ang="0">
                  <a:pos x="29" y="20"/>
                </a:cxn>
                <a:cxn ang="0">
                  <a:pos x="48" y="10"/>
                </a:cxn>
                <a:cxn ang="0">
                  <a:pos x="48" y="40"/>
                </a:cxn>
                <a:cxn ang="0">
                  <a:pos x="38" y="40"/>
                </a:cxn>
                <a:cxn ang="0">
                  <a:pos x="29" y="50"/>
                </a:cxn>
                <a:cxn ang="0">
                  <a:pos x="29" y="60"/>
                </a:cxn>
                <a:cxn ang="0">
                  <a:pos x="29" y="70"/>
                </a:cxn>
                <a:cxn ang="0">
                  <a:pos x="29" y="79"/>
                </a:cxn>
                <a:cxn ang="0">
                  <a:pos x="29" y="7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58" y="70"/>
                </a:cxn>
                <a:cxn ang="0">
                  <a:pos x="67" y="40"/>
                </a:cxn>
                <a:cxn ang="0">
                  <a:pos x="77" y="30"/>
                </a:cxn>
                <a:cxn ang="0">
                  <a:pos x="77" y="20"/>
                </a:cxn>
                <a:cxn ang="0">
                  <a:pos x="87" y="10"/>
                </a:cxn>
                <a:cxn ang="0">
                  <a:pos x="106" y="0"/>
                </a:cxn>
                <a:cxn ang="0">
                  <a:pos x="125" y="10"/>
                </a:cxn>
                <a:cxn ang="0">
                  <a:pos x="135" y="20"/>
                </a:cxn>
                <a:cxn ang="0">
                  <a:pos x="145" y="30"/>
                </a:cxn>
                <a:cxn ang="0">
                  <a:pos x="145" y="60"/>
                </a:cxn>
                <a:cxn ang="0">
                  <a:pos x="145" y="79"/>
                </a:cxn>
                <a:cxn ang="0">
                  <a:pos x="135" y="109"/>
                </a:cxn>
                <a:cxn ang="0">
                  <a:pos x="125" y="119"/>
                </a:cxn>
                <a:cxn ang="0">
                  <a:pos x="106" y="119"/>
                </a:cxn>
                <a:cxn ang="0">
                  <a:pos x="106" y="89"/>
                </a:cxn>
              </a:cxnLst>
              <a:rect l="0" t="0" r="r" b="b"/>
              <a:pathLst>
                <a:path w="145" h="119">
                  <a:moveTo>
                    <a:pt x="106" y="89"/>
                  </a:moveTo>
                  <a:lnTo>
                    <a:pt x="116" y="89"/>
                  </a:lnTo>
                  <a:lnTo>
                    <a:pt x="116" y="79"/>
                  </a:lnTo>
                  <a:lnTo>
                    <a:pt x="125" y="70"/>
                  </a:lnTo>
                  <a:lnTo>
                    <a:pt x="125" y="60"/>
                  </a:lnTo>
                  <a:lnTo>
                    <a:pt x="125" y="50"/>
                  </a:lnTo>
                  <a:lnTo>
                    <a:pt x="125" y="40"/>
                  </a:lnTo>
                  <a:lnTo>
                    <a:pt x="116" y="30"/>
                  </a:lnTo>
                  <a:lnTo>
                    <a:pt x="106" y="30"/>
                  </a:lnTo>
                  <a:lnTo>
                    <a:pt x="96" y="30"/>
                  </a:lnTo>
                  <a:lnTo>
                    <a:pt x="96" y="40"/>
                  </a:lnTo>
                  <a:lnTo>
                    <a:pt x="87" y="50"/>
                  </a:lnTo>
                  <a:lnTo>
                    <a:pt x="87" y="60"/>
                  </a:lnTo>
                  <a:lnTo>
                    <a:pt x="87" y="70"/>
                  </a:lnTo>
                  <a:lnTo>
                    <a:pt x="87" y="89"/>
                  </a:lnTo>
                  <a:lnTo>
                    <a:pt x="77" y="109"/>
                  </a:lnTo>
                  <a:lnTo>
                    <a:pt x="67" y="109"/>
                  </a:lnTo>
                  <a:lnTo>
                    <a:pt x="48" y="119"/>
                  </a:lnTo>
                  <a:lnTo>
                    <a:pt x="29" y="119"/>
                  </a:lnTo>
                  <a:lnTo>
                    <a:pt x="19" y="109"/>
                  </a:lnTo>
                  <a:lnTo>
                    <a:pt x="9" y="89"/>
                  </a:lnTo>
                  <a:lnTo>
                    <a:pt x="0" y="70"/>
                  </a:lnTo>
                  <a:lnTo>
                    <a:pt x="0" y="40"/>
                  </a:lnTo>
                  <a:lnTo>
                    <a:pt x="19" y="30"/>
                  </a:lnTo>
                  <a:lnTo>
                    <a:pt x="29" y="20"/>
                  </a:lnTo>
                  <a:lnTo>
                    <a:pt x="48" y="10"/>
                  </a:lnTo>
                  <a:lnTo>
                    <a:pt x="48" y="40"/>
                  </a:lnTo>
                  <a:lnTo>
                    <a:pt x="38" y="40"/>
                  </a:lnTo>
                  <a:lnTo>
                    <a:pt x="29" y="50"/>
                  </a:lnTo>
                  <a:lnTo>
                    <a:pt x="29" y="60"/>
                  </a:lnTo>
                  <a:lnTo>
                    <a:pt x="29" y="70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8" y="70"/>
                  </a:lnTo>
                  <a:lnTo>
                    <a:pt x="67" y="40"/>
                  </a:lnTo>
                  <a:lnTo>
                    <a:pt x="77" y="30"/>
                  </a:lnTo>
                  <a:lnTo>
                    <a:pt x="77" y="20"/>
                  </a:lnTo>
                  <a:lnTo>
                    <a:pt x="87" y="10"/>
                  </a:lnTo>
                  <a:lnTo>
                    <a:pt x="106" y="0"/>
                  </a:lnTo>
                  <a:lnTo>
                    <a:pt x="125" y="10"/>
                  </a:lnTo>
                  <a:lnTo>
                    <a:pt x="135" y="20"/>
                  </a:lnTo>
                  <a:lnTo>
                    <a:pt x="145" y="30"/>
                  </a:lnTo>
                  <a:lnTo>
                    <a:pt x="145" y="60"/>
                  </a:lnTo>
                  <a:lnTo>
                    <a:pt x="145" y="79"/>
                  </a:lnTo>
                  <a:lnTo>
                    <a:pt x="135" y="109"/>
                  </a:lnTo>
                  <a:lnTo>
                    <a:pt x="125" y="119"/>
                  </a:lnTo>
                  <a:lnTo>
                    <a:pt x="106" y="119"/>
                  </a:lnTo>
                  <a:lnTo>
                    <a:pt x="106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16" y="1326"/>
              <a:ext cx="145" cy="11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48" y="118"/>
                </a:cxn>
                <a:cxn ang="0">
                  <a:pos x="29" y="118"/>
                </a:cxn>
                <a:cxn ang="0">
                  <a:pos x="19" y="109"/>
                </a:cxn>
                <a:cxn ang="0">
                  <a:pos x="10" y="99"/>
                </a:cxn>
                <a:cxn ang="0">
                  <a:pos x="10" y="89"/>
                </a:cxn>
                <a:cxn ang="0">
                  <a:pos x="0" y="7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39"/>
                </a:cxn>
                <a:cxn ang="0">
                  <a:pos x="10" y="19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48" y="19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19" y="39"/>
                </a:cxn>
                <a:cxn ang="0">
                  <a:pos x="19" y="59"/>
                </a:cxn>
                <a:cxn ang="0">
                  <a:pos x="19" y="69"/>
                </a:cxn>
                <a:cxn ang="0">
                  <a:pos x="29" y="79"/>
                </a:cxn>
                <a:cxn ang="0">
                  <a:pos x="48" y="89"/>
                </a:cxn>
                <a:cxn ang="0">
                  <a:pos x="68" y="89"/>
                </a:cxn>
                <a:cxn ang="0">
                  <a:pos x="87" y="89"/>
                </a:cxn>
                <a:cxn ang="0">
                  <a:pos x="106" y="89"/>
                </a:cxn>
                <a:cxn ang="0">
                  <a:pos x="106" y="69"/>
                </a:cxn>
                <a:cxn ang="0">
                  <a:pos x="116" y="59"/>
                </a:cxn>
                <a:cxn ang="0">
                  <a:pos x="116" y="49"/>
                </a:cxn>
                <a:cxn ang="0">
                  <a:pos x="106" y="39"/>
                </a:cxn>
                <a:cxn ang="0">
                  <a:pos x="97" y="29"/>
                </a:cxn>
                <a:cxn ang="0">
                  <a:pos x="97" y="29"/>
                </a:cxn>
                <a:cxn ang="0">
                  <a:pos x="97" y="0"/>
                </a:cxn>
                <a:cxn ang="0">
                  <a:pos x="116" y="10"/>
                </a:cxn>
                <a:cxn ang="0">
                  <a:pos x="126" y="19"/>
                </a:cxn>
                <a:cxn ang="0">
                  <a:pos x="136" y="39"/>
                </a:cxn>
                <a:cxn ang="0">
                  <a:pos x="145" y="59"/>
                </a:cxn>
                <a:cxn ang="0">
                  <a:pos x="136" y="79"/>
                </a:cxn>
                <a:cxn ang="0">
                  <a:pos x="136" y="89"/>
                </a:cxn>
                <a:cxn ang="0">
                  <a:pos x="126" y="99"/>
                </a:cxn>
                <a:cxn ang="0">
                  <a:pos x="116" y="109"/>
                </a:cxn>
                <a:cxn ang="0">
                  <a:pos x="106" y="118"/>
                </a:cxn>
                <a:cxn ang="0">
                  <a:pos x="97" y="118"/>
                </a:cxn>
                <a:cxn ang="0">
                  <a:pos x="77" y="118"/>
                </a:cxn>
                <a:cxn ang="0">
                  <a:pos x="68" y="118"/>
                </a:cxn>
              </a:cxnLst>
              <a:rect l="0" t="0" r="r" b="b"/>
              <a:pathLst>
                <a:path w="145" h="118">
                  <a:moveTo>
                    <a:pt x="68" y="118"/>
                  </a:moveTo>
                  <a:lnTo>
                    <a:pt x="48" y="118"/>
                  </a:lnTo>
                  <a:lnTo>
                    <a:pt x="29" y="118"/>
                  </a:lnTo>
                  <a:lnTo>
                    <a:pt x="19" y="109"/>
                  </a:lnTo>
                  <a:lnTo>
                    <a:pt x="10" y="99"/>
                  </a:lnTo>
                  <a:lnTo>
                    <a:pt x="10" y="89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48" y="19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19" y="39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9" y="79"/>
                  </a:lnTo>
                  <a:lnTo>
                    <a:pt x="48" y="89"/>
                  </a:lnTo>
                  <a:lnTo>
                    <a:pt x="68" y="89"/>
                  </a:lnTo>
                  <a:lnTo>
                    <a:pt x="87" y="89"/>
                  </a:lnTo>
                  <a:lnTo>
                    <a:pt x="106" y="89"/>
                  </a:lnTo>
                  <a:lnTo>
                    <a:pt x="106" y="69"/>
                  </a:lnTo>
                  <a:lnTo>
                    <a:pt x="116" y="59"/>
                  </a:lnTo>
                  <a:lnTo>
                    <a:pt x="116" y="49"/>
                  </a:lnTo>
                  <a:lnTo>
                    <a:pt x="106" y="3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0"/>
                  </a:lnTo>
                  <a:lnTo>
                    <a:pt x="116" y="10"/>
                  </a:lnTo>
                  <a:lnTo>
                    <a:pt x="126" y="19"/>
                  </a:lnTo>
                  <a:lnTo>
                    <a:pt x="136" y="39"/>
                  </a:lnTo>
                  <a:lnTo>
                    <a:pt x="145" y="59"/>
                  </a:lnTo>
                  <a:lnTo>
                    <a:pt x="136" y="79"/>
                  </a:lnTo>
                  <a:lnTo>
                    <a:pt x="136" y="89"/>
                  </a:lnTo>
                  <a:lnTo>
                    <a:pt x="126" y="99"/>
                  </a:lnTo>
                  <a:lnTo>
                    <a:pt x="116" y="109"/>
                  </a:lnTo>
                  <a:lnTo>
                    <a:pt x="106" y="118"/>
                  </a:lnTo>
                  <a:lnTo>
                    <a:pt x="97" y="118"/>
                  </a:lnTo>
                  <a:lnTo>
                    <a:pt x="77" y="118"/>
                  </a:lnTo>
                  <a:lnTo>
                    <a:pt x="68" y="1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26" y="1276"/>
              <a:ext cx="135" cy="50"/>
            </a:xfrm>
            <a:custGeom>
              <a:avLst/>
              <a:gdLst/>
              <a:ahLst/>
              <a:cxnLst>
                <a:cxn ang="0">
                  <a:pos x="135" y="20"/>
                </a:cxn>
                <a:cxn ang="0">
                  <a:pos x="135" y="5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35" y="20"/>
                </a:cxn>
              </a:cxnLst>
              <a:rect l="0" t="0" r="r" b="b"/>
              <a:pathLst>
                <a:path w="135" h="50">
                  <a:moveTo>
                    <a:pt x="135" y="20"/>
                  </a:moveTo>
                  <a:lnTo>
                    <a:pt x="135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35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26" y="1158"/>
              <a:ext cx="155" cy="12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9" y="69"/>
                </a:cxn>
                <a:cxn ang="0">
                  <a:pos x="58" y="79"/>
                </a:cxn>
                <a:cxn ang="0">
                  <a:pos x="67" y="9"/>
                </a:cxn>
                <a:cxn ang="0">
                  <a:pos x="96" y="19"/>
                </a:cxn>
                <a:cxn ang="0">
                  <a:pos x="87" y="89"/>
                </a:cxn>
                <a:cxn ang="0">
                  <a:pos x="116" y="89"/>
                </a:cxn>
                <a:cxn ang="0">
                  <a:pos x="135" y="9"/>
                </a:cxn>
                <a:cxn ang="0">
                  <a:pos x="155" y="19"/>
                </a:cxn>
                <a:cxn ang="0">
                  <a:pos x="135" y="128"/>
                </a:cxn>
                <a:cxn ang="0">
                  <a:pos x="0" y="98"/>
                </a:cxn>
                <a:cxn ang="0">
                  <a:pos x="19" y="0"/>
                </a:cxn>
                <a:cxn ang="0">
                  <a:pos x="48" y="0"/>
                </a:cxn>
              </a:cxnLst>
              <a:rect l="0" t="0" r="r" b="b"/>
              <a:pathLst>
                <a:path w="155" h="128">
                  <a:moveTo>
                    <a:pt x="48" y="0"/>
                  </a:moveTo>
                  <a:lnTo>
                    <a:pt x="29" y="69"/>
                  </a:lnTo>
                  <a:lnTo>
                    <a:pt x="58" y="79"/>
                  </a:lnTo>
                  <a:lnTo>
                    <a:pt x="67" y="9"/>
                  </a:lnTo>
                  <a:lnTo>
                    <a:pt x="96" y="19"/>
                  </a:lnTo>
                  <a:lnTo>
                    <a:pt x="87" y="89"/>
                  </a:lnTo>
                  <a:lnTo>
                    <a:pt x="116" y="89"/>
                  </a:lnTo>
                  <a:lnTo>
                    <a:pt x="135" y="9"/>
                  </a:lnTo>
                  <a:lnTo>
                    <a:pt x="155" y="19"/>
                  </a:lnTo>
                  <a:lnTo>
                    <a:pt x="135" y="128"/>
                  </a:lnTo>
                  <a:lnTo>
                    <a:pt x="0" y="98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55" y="1009"/>
              <a:ext cx="164" cy="15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9" y="79"/>
                </a:cxn>
                <a:cxn ang="0">
                  <a:pos x="116" y="59"/>
                </a:cxn>
                <a:cxn ang="0">
                  <a:pos x="29" y="30"/>
                </a:cxn>
                <a:cxn ang="0">
                  <a:pos x="29" y="0"/>
                </a:cxn>
                <a:cxn ang="0">
                  <a:pos x="164" y="40"/>
                </a:cxn>
                <a:cxn ang="0">
                  <a:pos x="155" y="69"/>
                </a:cxn>
                <a:cxn ang="0">
                  <a:pos x="48" y="99"/>
                </a:cxn>
                <a:cxn ang="0">
                  <a:pos x="135" y="129"/>
                </a:cxn>
                <a:cxn ang="0">
                  <a:pos x="135" y="158"/>
                </a:cxn>
                <a:cxn ang="0">
                  <a:pos x="0" y="109"/>
                </a:cxn>
              </a:cxnLst>
              <a:rect l="0" t="0" r="r" b="b"/>
              <a:pathLst>
                <a:path w="164" h="158">
                  <a:moveTo>
                    <a:pt x="0" y="109"/>
                  </a:moveTo>
                  <a:lnTo>
                    <a:pt x="9" y="79"/>
                  </a:lnTo>
                  <a:lnTo>
                    <a:pt x="116" y="59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164" y="40"/>
                  </a:lnTo>
                  <a:lnTo>
                    <a:pt x="155" y="69"/>
                  </a:lnTo>
                  <a:lnTo>
                    <a:pt x="48" y="99"/>
                  </a:lnTo>
                  <a:lnTo>
                    <a:pt x="135" y="129"/>
                  </a:lnTo>
                  <a:lnTo>
                    <a:pt x="135" y="15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213" y="890"/>
              <a:ext cx="145" cy="139"/>
            </a:xfrm>
            <a:custGeom>
              <a:avLst/>
              <a:gdLst/>
              <a:ahLst/>
              <a:cxnLst>
                <a:cxn ang="0">
                  <a:pos x="48" y="129"/>
                </a:cxn>
                <a:cxn ang="0">
                  <a:pos x="29" y="119"/>
                </a:cxn>
                <a:cxn ang="0">
                  <a:pos x="19" y="109"/>
                </a:cxn>
                <a:cxn ang="0">
                  <a:pos x="9" y="99"/>
                </a:cxn>
                <a:cxn ang="0">
                  <a:pos x="0" y="89"/>
                </a:cxn>
                <a:cxn ang="0">
                  <a:pos x="0" y="8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9" y="40"/>
                </a:cxn>
                <a:cxn ang="0">
                  <a:pos x="9" y="30"/>
                </a:cxn>
                <a:cxn ang="0">
                  <a:pos x="19" y="20"/>
                </a:cxn>
                <a:cxn ang="0">
                  <a:pos x="29" y="1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7" y="10"/>
                </a:cxn>
                <a:cxn ang="0">
                  <a:pos x="58" y="30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39" y="40"/>
                </a:cxn>
                <a:cxn ang="0">
                  <a:pos x="29" y="50"/>
                </a:cxn>
                <a:cxn ang="0">
                  <a:pos x="29" y="70"/>
                </a:cxn>
                <a:cxn ang="0">
                  <a:pos x="29" y="80"/>
                </a:cxn>
                <a:cxn ang="0">
                  <a:pos x="39" y="89"/>
                </a:cxn>
                <a:cxn ang="0">
                  <a:pos x="58" y="99"/>
                </a:cxn>
                <a:cxn ang="0">
                  <a:pos x="77" y="109"/>
                </a:cxn>
                <a:cxn ang="0">
                  <a:pos x="97" y="109"/>
                </a:cxn>
                <a:cxn ang="0">
                  <a:pos x="106" y="99"/>
                </a:cxn>
                <a:cxn ang="0">
                  <a:pos x="116" y="89"/>
                </a:cxn>
                <a:cxn ang="0">
                  <a:pos x="116" y="80"/>
                </a:cxn>
                <a:cxn ang="0">
                  <a:pos x="116" y="70"/>
                </a:cxn>
                <a:cxn ang="0">
                  <a:pos x="116" y="60"/>
                </a:cxn>
                <a:cxn ang="0">
                  <a:pos x="106" y="50"/>
                </a:cxn>
                <a:cxn ang="0">
                  <a:pos x="116" y="20"/>
                </a:cxn>
                <a:cxn ang="0">
                  <a:pos x="135" y="40"/>
                </a:cxn>
                <a:cxn ang="0">
                  <a:pos x="145" y="60"/>
                </a:cxn>
                <a:cxn ang="0">
                  <a:pos x="145" y="70"/>
                </a:cxn>
                <a:cxn ang="0">
                  <a:pos x="145" y="80"/>
                </a:cxn>
                <a:cxn ang="0">
                  <a:pos x="145" y="89"/>
                </a:cxn>
                <a:cxn ang="0">
                  <a:pos x="135" y="99"/>
                </a:cxn>
                <a:cxn ang="0">
                  <a:pos x="135" y="109"/>
                </a:cxn>
                <a:cxn ang="0">
                  <a:pos x="126" y="119"/>
                </a:cxn>
                <a:cxn ang="0">
                  <a:pos x="116" y="129"/>
                </a:cxn>
                <a:cxn ang="0">
                  <a:pos x="97" y="139"/>
                </a:cxn>
                <a:cxn ang="0">
                  <a:pos x="87" y="139"/>
                </a:cxn>
                <a:cxn ang="0">
                  <a:pos x="77" y="139"/>
                </a:cxn>
                <a:cxn ang="0">
                  <a:pos x="58" y="139"/>
                </a:cxn>
                <a:cxn ang="0">
                  <a:pos x="48" y="129"/>
                </a:cxn>
              </a:cxnLst>
              <a:rect l="0" t="0" r="r" b="b"/>
              <a:pathLst>
                <a:path w="145" h="139">
                  <a:moveTo>
                    <a:pt x="48" y="129"/>
                  </a:moveTo>
                  <a:lnTo>
                    <a:pt x="29" y="119"/>
                  </a:lnTo>
                  <a:lnTo>
                    <a:pt x="19" y="109"/>
                  </a:lnTo>
                  <a:lnTo>
                    <a:pt x="9" y="99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19" y="20"/>
                  </a:lnTo>
                  <a:lnTo>
                    <a:pt x="29" y="1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7" y="10"/>
                  </a:lnTo>
                  <a:lnTo>
                    <a:pt x="5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39" y="40"/>
                  </a:lnTo>
                  <a:lnTo>
                    <a:pt x="29" y="50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9" y="89"/>
                  </a:lnTo>
                  <a:lnTo>
                    <a:pt x="58" y="99"/>
                  </a:lnTo>
                  <a:lnTo>
                    <a:pt x="77" y="109"/>
                  </a:lnTo>
                  <a:lnTo>
                    <a:pt x="97" y="109"/>
                  </a:lnTo>
                  <a:lnTo>
                    <a:pt x="106" y="99"/>
                  </a:lnTo>
                  <a:lnTo>
                    <a:pt x="116" y="89"/>
                  </a:lnTo>
                  <a:lnTo>
                    <a:pt x="116" y="80"/>
                  </a:lnTo>
                  <a:lnTo>
                    <a:pt x="116" y="70"/>
                  </a:lnTo>
                  <a:lnTo>
                    <a:pt x="116" y="60"/>
                  </a:lnTo>
                  <a:lnTo>
                    <a:pt x="106" y="50"/>
                  </a:lnTo>
                  <a:lnTo>
                    <a:pt x="116" y="20"/>
                  </a:lnTo>
                  <a:lnTo>
                    <a:pt x="135" y="40"/>
                  </a:lnTo>
                  <a:lnTo>
                    <a:pt x="145" y="60"/>
                  </a:lnTo>
                  <a:lnTo>
                    <a:pt x="145" y="70"/>
                  </a:lnTo>
                  <a:lnTo>
                    <a:pt x="145" y="80"/>
                  </a:lnTo>
                  <a:lnTo>
                    <a:pt x="145" y="89"/>
                  </a:lnTo>
                  <a:lnTo>
                    <a:pt x="135" y="99"/>
                  </a:lnTo>
                  <a:lnTo>
                    <a:pt x="135" y="109"/>
                  </a:lnTo>
                  <a:lnTo>
                    <a:pt x="126" y="119"/>
                  </a:lnTo>
                  <a:lnTo>
                    <a:pt x="116" y="129"/>
                  </a:lnTo>
                  <a:lnTo>
                    <a:pt x="97" y="139"/>
                  </a:lnTo>
                  <a:lnTo>
                    <a:pt x="87" y="139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48" y="1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252" y="772"/>
              <a:ext cx="174" cy="158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38" y="79"/>
                </a:cxn>
                <a:cxn ang="0">
                  <a:pos x="58" y="89"/>
                </a:cxn>
                <a:cxn ang="0">
                  <a:pos x="96" y="29"/>
                </a:cxn>
                <a:cxn ang="0">
                  <a:pos x="116" y="49"/>
                </a:cxn>
                <a:cxn ang="0">
                  <a:pos x="87" y="99"/>
                </a:cxn>
                <a:cxn ang="0">
                  <a:pos x="116" y="118"/>
                </a:cxn>
                <a:cxn ang="0">
                  <a:pos x="154" y="49"/>
                </a:cxn>
                <a:cxn ang="0">
                  <a:pos x="174" y="59"/>
                </a:cxn>
                <a:cxn ang="0">
                  <a:pos x="125" y="158"/>
                </a:cxn>
                <a:cxn ang="0">
                  <a:pos x="0" y="89"/>
                </a:cxn>
                <a:cxn ang="0">
                  <a:pos x="48" y="0"/>
                </a:cxn>
                <a:cxn ang="0">
                  <a:pos x="77" y="10"/>
                </a:cxn>
              </a:cxnLst>
              <a:rect l="0" t="0" r="r" b="b"/>
              <a:pathLst>
                <a:path w="174" h="158">
                  <a:moveTo>
                    <a:pt x="77" y="10"/>
                  </a:moveTo>
                  <a:lnTo>
                    <a:pt x="38" y="79"/>
                  </a:lnTo>
                  <a:lnTo>
                    <a:pt x="58" y="89"/>
                  </a:lnTo>
                  <a:lnTo>
                    <a:pt x="96" y="29"/>
                  </a:lnTo>
                  <a:lnTo>
                    <a:pt x="116" y="49"/>
                  </a:lnTo>
                  <a:lnTo>
                    <a:pt x="87" y="99"/>
                  </a:lnTo>
                  <a:lnTo>
                    <a:pt x="116" y="118"/>
                  </a:lnTo>
                  <a:lnTo>
                    <a:pt x="154" y="49"/>
                  </a:lnTo>
                  <a:lnTo>
                    <a:pt x="174" y="59"/>
                  </a:lnTo>
                  <a:lnTo>
                    <a:pt x="125" y="158"/>
                  </a:lnTo>
                  <a:lnTo>
                    <a:pt x="0" y="89"/>
                  </a:lnTo>
                  <a:lnTo>
                    <a:pt x="48" y="0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339" y="633"/>
              <a:ext cx="154" cy="13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7" y="10"/>
                </a:cxn>
                <a:cxn ang="0">
                  <a:pos x="58" y="40"/>
                </a:cxn>
                <a:cxn ang="0">
                  <a:pos x="154" y="109"/>
                </a:cxn>
                <a:cxn ang="0">
                  <a:pos x="135" y="139"/>
                </a:cxn>
                <a:cxn ang="0">
                  <a:pos x="38" y="69"/>
                </a:cxn>
                <a:cxn ang="0">
                  <a:pos x="19" y="99"/>
                </a:cxn>
                <a:cxn ang="0">
                  <a:pos x="0" y="89"/>
                </a:cxn>
                <a:cxn ang="0">
                  <a:pos x="67" y="0"/>
                </a:cxn>
              </a:cxnLst>
              <a:rect l="0" t="0" r="r" b="b"/>
              <a:pathLst>
                <a:path w="154" h="139">
                  <a:moveTo>
                    <a:pt x="67" y="0"/>
                  </a:moveTo>
                  <a:lnTo>
                    <a:pt x="87" y="10"/>
                  </a:lnTo>
                  <a:lnTo>
                    <a:pt x="58" y="40"/>
                  </a:lnTo>
                  <a:lnTo>
                    <a:pt x="154" y="109"/>
                  </a:lnTo>
                  <a:lnTo>
                    <a:pt x="135" y="139"/>
                  </a:lnTo>
                  <a:lnTo>
                    <a:pt x="38" y="69"/>
                  </a:lnTo>
                  <a:lnTo>
                    <a:pt x="19" y="99"/>
                  </a:lnTo>
                  <a:lnTo>
                    <a:pt x="0" y="8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26" y="544"/>
              <a:ext cx="145" cy="149"/>
            </a:xfrm>
            <a:custGeom>
              <a:avLst/>
              <a:gdLst/>
              <a:ahLst/>
              <a:cxnLst>
                <a:cxn ang="0">
                  <a:pos x="116" y="30"/>
                </a:cxn>
                <a:cxn ang="0">
                  <a:pos x="135" y="40"/>
                </a:cxn>
                <a:cxn ang="0">
                  <a:pos x="135" y="50"/>
                </a:cxn>
                <a:cxn ang="0">
                  <a:pos x="145" y="5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35" y="119"/>
                </a:cxn>
                <a:cxn ang="0">
                  <a:pos x="125" y="129"/>
                </a:cxn>
                <a:cxn ang="0">
                  <a:pos x="116" y="139"/>
                </a:cxn>
                <a:cxn ang="0">
                  <a:pos x="106" y="139"/>
                </a:cxn>
                <a:cxn ang="0">
                  <a:pos x="96" y="149"/>
                </a:cxn>
                <a:cxn ang="0">
                  <a:pos x="87" y="149"/>
                </a:cxn>
                <a:cxn ang="0">
                  <a:pos x="67" y="149"/>
                </a:cxn>
                <a:cxn ang="0">
                  <a:pos x="58" y="139"/>
                </a:cxn>
                <a:cxn ang="0">
                  <a:pos x="38" y="139"/>
                </a:cxn>
                <a:cxn ang="0">
                  <a:pos x="29" y="129"/>
                </a:cxn>
                <a:cxn ang="0">
                  <a:pos x="19" y="109"/>
                </a:cxn>
                <a:cxn ang="0">
                  <a:pos x="9" y="99"/>
                </a:cxn>
                <a:cxn ang="0">
                  <a:pos x="0" y="8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9" y="50"/>
                </a:cxn>
                <a:cxn ang="0">
                  <a:pos x="9" y="40"/>
                </a:cxn>
                <a:cxn ang="0">
                  <a:pos x="19" y="3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87" y="10"/>
                </a:cxn>
                <a:cxn ang="0">
                  <a:pos x="106" y="10"/>
                </a:cxn>
                <a:cxn ang="0">
                  <a:pos x="116" y="30"/>
                </a:cxn>
              </a:cxnLst>
              <a:rect l="0" t="0" r="r" b="b"/>
              <a:pathLst>
                <a:path w="145" h="149">
                  <a:moveTo>
                    <a:pt x="116" y="30"/>
                  </a:moveTo>
                  <a:lnTo>
                    <a:pt x="135" y="40"/>
                  </a:lnTo>
                  <a:lnTo>
                    <a:pt x="135" y="50"/>
                  </a:lnTo>
                  <a:lnTo>
                    <a:pt x="145" y="59"/>
                  </a:ln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35" y="119"/>
                  </a:lnTo>
                  <a:lnTo>
                    <a:pt x="125" y="129"/>
                  </a:lnTo>
                  <a:lnTo>
                    <a:pt x="116" y="139"/>
                  </a:lnTo>
                  <a:lnTo>
                    <a:pt x="106" y="139"/>
                  </a:lnTo>
                  <a:lnTo>
                    <a:pt x="96" y="149"/>
                  </a:lnTo>
                  <a:lnTo>
                    <a:pt x="87" y="149"/>
                  </a:lnTo>
                  <a:lnTo>
                    <a:pt x="67" y="149"/>
                  </a:lnTo>
                  <a:lnTo>
                    <a:pt x="58" y="139"/>
                  </a:lnTo>
                  <a:lnTo>
                    <a:pt x="38" y="139"/>
                  </a:lnTo>
                  <a:lnTo>
                    <a:pt x="29" y="129"/>
                  </a:lnTo>
                  <a:lnTo>
                    <a:pt x="19" y="109"/>
                  </a:lnTo>
                  <a:lnTo>
                    <a:pt x="9" y="9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40"/>
                  </a:lnTo>
                  <a:lnTo>
                    <a:pt x="19" y="3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87" y="10"/>
                  </a:lnTo>
                  <a:lnTo>
                    <a:pt x="106" y="10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561" y="416"/>
              <a:ext cx="135" cy="14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87" y="118"/>
                </a:cxn>
                <a:cxn ang="0">
                  <a:pos x="106" y="98"/>
                </a:cxn>
                <a:cxn ang="0">
                  <a:pos x="116" y="89"/>
                </a:cxn>
                <a:cxn ang="0">
                  <a:pos x="106" y="69"/>
                </a:cxn>
                <a:cxn ang="0">
                  <a:pos x="87" y="79"/>
                </a:cxn>
                <a:cxn ang="0">
                  <a:pos x="68" y="89"/>
                </a:cxn>
                <a:cxn ang="0">
                  <a:pos x="39" y="98"/>
                </a:cxn>
                <a:cxn ang="0">
                  <a:pos x="19" y="98"/>
                </a:cxn>
                <a:cxn ang="0">
                  <a:pos x="0" y="89"/>
                </a:cxn>
                <a:cxn ang="0">
                  <a:pos x="0" y="49"/>
                </a:cxn>
                <a:cxn ang="0">
                  <a:pos x="0" y="39"/>
                </a:cxn>
                <a:cxn ang="0">
                  <a:pos x="19" y="19"/>
                </a:cxn>
                <a:cxn ang="0">
                  <a:pos x="58" y="0"/>
                </a:cxn>
                <a:cxn ang="0">
                  <a:pos x="77" y="9"/>
                </a:cxn>
                <a:cxn ang="0">
                  <a:pos x="87" y="9"/>
                </a:cxn>
                <a:cxn ang="0">
                  <a:pos x="58" y="29"/>
                </a:cxn>
                <a:cxn ang="0">
                  <a:pos x="39" y="29"/>
                </a:cxn>
                <a:cxn ang="0">
                  <a:pos x="19" y="49"/>
                </a:cxn>
                <a:cxn ang="0">
                  <a:pos x="19" y="59"/>
                </a:cxn>
                <a:cxn ang="0">
                  <a:pos x="29" y="69"/>
                </a:cxn>
                <a:cxn ang="0">
                  <a:pos x="39" y="69"/>
                </a:cxn>
                <a:cxn ang="0">
                  <a:pos x="77" y="49"/>
                </a:cxn>
                <a:cxn ang="0">
                  <a:pos x="97" y="49"/>
                </a:cxn>
                <a:cxn ang="0">
                  <a:pos x="126" y="59"/>
                </a:cxn>
                <a:cxn ang="0">
                  <a:pos x="135" y="89"/>
                </a:cxn>
                <a:cxn ang="0">
                  <a:pos x="126" y="108"/>
                </a:cxn>
                <a:cxn ang="0">
                  <a:pos x="116" y="128"/>
                </a:cxn>
                <a:cxn ang="0">
                  <a:pos x="97" y="138"/>
                </a:cxn>
                <a:cxn ang="0">
                  <a:pos x="77" y="148"/>
                </a:cxn>
                <a:cxn ang="0">
                  <a:pos x="58" y="138"/>
                </a:cxn>
                <a:cxn ang="0">
                  <a:pos x="39" y="128"/>
                </a:cxn>
              </a:cxnLst>
              <a:rect l="0" t="0" r="r" b="b"/>
              <a:pathLst>
                <a:path w="135" h="148">
                  <a:moveTo>
                    <a:pt x="58" y="108"/>
                  </a:moveTo>
                  <a:lnTo>
                    <a:pt x="68" y="118"/>
                  </a:lnTo>
                  <a:lnTo>
                    <a:pt x="77" y="118"/>
                  </a:lnTo>
                  <a:lnTo>
                    <a:pt x="87" y="118"/>
                  </a:lnTo>
                  <a:lnTo>
                    <a:pt x="97" y="10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1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69"/>
                  </a:lnTo>
                  <a:lnTo>
                    <a:pt x="87" y="79"/>
                  </a:lnTo>
                  <a:lnTo>
                    <a:pt x="77" y="79"/>
                  </a:lnTo>
                  <a:lnTo>
                    <a:pt x="68" y="89"/>
                  </a:lnTo>
                  <a:lnTo>
                    <a:pt x="48" y="98"/>
                  </a:lnTo>
                  <a:lnTo>
                    <a:pt x="39" y="98"/>
                  </a:lnTo>
                  <a:lnTo>
                    <a:pt x="29" y="98"/>
                  </a:lnTo>
                  <a:lnTo>
                    <a:pt x="19" y="98"/>
                  </a:lnTo>
                  <a:lnTo>
                    <a:pt x="10" y="8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9" y="19"/>
                  </a:lnTo>
                  <a:lnTo>
                    <a:pt x="39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87" y="9"/>
                  </a:lnTo>
                  <a:lnTo>
                    <a:pt x="68" y="39"/>
                  </a:lnTo>
                  <a:lnTo>
                    <a:pt x="58" y="29"/>
                  </a:lnTo>
                  <a:lnTo>
                    <a:pt x="48" y="29"/>
                  </a:lnTo>
                  <a:lnTo>
                    <a:pt x="39" y="29"/>
                  </a:lnTo>
                  <a:lnTo>
                    <a:pt x="29" y="3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58" y="59"/>
                  </a:lnTo>
                  <a:lnTo>
                    <a:pt x="77" y="49"/>
                  </a:lnTo>
                  <a:lnTo>
                    <a:pt x="87" y="49"/>
                  </a:lnTo>
                  <a:lnTo>
                    <a:pt x="97" y="49"/>
                  </a:lnTo>
                  <a:lnTo>
                    <a:pt x="116" y="49"/>
                  </a:lnTo>
                  <a:lnTo>
                    <a:pt x="126" y="59"/>
                  </a:lnTo>
                  <a:lnTo>
                    <a:pt x="135" y="69"/>
                  </a:lnTo>
                  <a:lnTo>
                    <a:pt x="135" y="89"/>
                  </a:lnTo>
                  <a:lnTo>
                    <a:pt x="135" y="98"/>
                  </a:lnTo>
                  <a:lnTo>
                    <a:pt x="126" y="108"/>
                  </a:lnTo>
                  <a:lnTo>
                    <a:pt x="126" y="118"/>
                  </a:lnTo>
                  <a:lnTo>
                    <a:pt x="116" y="128"/>
                  </a:lnTo>
                  <a:lnTo>
                    <a:pt x="106" y="138"/>
                  </a:lnTo>
                  <a:lnTo>
                    <a:pt x="97" y="138"/>
                  </a:lnTo>
                  <a:lnTo>
                    <a:pt x="87" y="148"/>
                  </a:lnTo>
                  <a:lnTo>
                    <a:pt x="77" y="148"/>
                  </a:lnTo>
                  <a:lnTo>
                    <a:pt x="68" y="148"/>
                  </a:lnTo>
                  <a:lnTo>
                    <a:pt x="58" y="138"/>
                  </a:lnTo>
                  <a:lnTo>
                    <a:pt x="48" y="138"/>
                  </a:lnTo>
                  <a:lnTo>
                    <a:pt x="39" y="128"/>
                  </a:lnTo>
                  <a:lnTo>
                    <a:pt x="58" y="10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638" y="317"/>
              <a:ext cx="175" cy="188"/>
            </a:xfrm>
            <a:custGeom>
              <a:avLst/>
              <a:gdLst/>
              <a:ahLst/>
              <a:cxnLst>
                <a:cxn ang="0">
                  <a:pos x="88" y="188"/>
                </a:cxn>
                <a:cxn ang="0">
                  <a:pos x="0" y="69"/>
                </a:cxn>
                <a:cxn ang="0">
                  <a:pos x="29" y="49"/>
                </a:cxn>
                <a:cxn ang="0">
                  <a:pos x="58" y="99"/>
                </a:cxn>
                <a:cxn ang="0">
                  <a:pos x="97" y="59"/>
                </a:cxn>
                <a:cxn ang="0">
                  <a:pos x="68" y="19"/>
                </a:cxn>
                <a:cxn ang="0">
                  <a:pos x="97" y="0"/>
                </a:cxn>
                <a:cxn ang="0">
                  <a:pos x="175" y="118"/>
                </a:cxn>
                <a:cxn ang="0">
                  <a:pos x="146" y="138"/>
                </a:cxn>
                <a:cxn ang="0">
                  <a:pos x="117" y="79"/>
                </a:cxn>
                <a:cxn ang="0">
                  <a:pos x="68" y="108"/>
                </a:cxn>
                <a:cxn ang="0">
                  <a:pos x="107" y="168"/>
                </a:cxn>
                <a:cxn ang="0">
                  <a:pos x="88" y="188"/>
                </a:cxn>
              </a:cxnLst>
              <a:rect l="0" t="0" r="r" b="b"/>
              <a:pathLst>
                <a:path w="175" h="188">
                  <a:moveTo>
                    <a:pt x="88" y="188"/>
                  </a:moveTo>
                  <a:lnTo>
                    <a:pt x="0" y="69"/>
                  </a:lnTo>
                  <a:lnTo>
                    <a:pt x="29" y="49"/>
                  </a:lnTo>
                  <a:lnTo>
                    <a:pt x="58" y="99"/>
                  </a:lnTo>
                  <a:lnTo>
                    <a:pt x="97" y="59"/>
                  </a:lnTo>
                  <a:lnTo>
                    <a:pt x="68" y="19"/>
                  </a:lnTo>
                  <a:lnTo>
                    <a:pt x="97" y="0"/>
                  </a:lnTo>
                  <a:lnTo>
                    <a:pt x="175" y="118"/>
                  </a:lnTo>
                  <a:lnTo>
                    <a:pt x="146" y="138"/>
                  </a:lnTo>
                  <a:lnTo>
                    <a:pt x="117" y="79"/>
                  </a:lnTo>
                  <a:lnTo>
                    <a:pt x="68" y="108"/>
                  </a:lnTo>
                  <a:lnTo>
                    <a:pt x="107" y="168"/>
                  </a:lnTo>
                  <a:lnTo>
                    <a:pt x="88" y="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793" y="267"/>
              <a:ext cx="136" cy="1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9" y="0"/>
                </a:cxn>
                <a:cxn ang="0">
                  <a:pos x="136" y="99"/>
                </a:cxn>
                <a:cxn ang="0">
                  <a:pos x="107" y="119"/>
                </a:cxn>
                <a:cxn ang="0">
                  <a:pos x="87" y="99"/>
                </a:cxn>
                <a:cxn ang="0">
                  <a:pos x="49" y="119"/>
                </a:cxn>
                <a:cxn ang="0">
                  <a:pos x="49" y="149"/>
                </a:cxn>
                <a:cxn ang="0">
                  <a:pos x="29" y="168"/>
                </a:cxn>
                <a:cxn ang="0">
                  <a:pos x="0" y="20"/>
                </a:cxn>
              </a:cxnLst>
              <a:rect l="0" t="0" r="r" b="b"/>
              <a:pathLst>
                <a:path w="136" h="168">
                  <a:moveTo>
                    <a:pt x="0" y="20"/>
                  </a:moveTo>
                  <a:lnTo>
                    <a:pt x="29" y="0"/>
                  </a:lnTo>
                  <a:lnTo>
                    <a:pt x="136" y="99"/>
                  </a:lnTo>
                  <a:lnTo>
                    <a:pt x="107" y="119"/>
                  </a:lnTo>
                  <a:lnTo>
                    <a:pt x="87" y="99"/>
                  </a:lnTo>
                  <a:lnTo>
                    <a:pt x="49" y="119"/>
                  </a:lnTo>
                  <a:lnTo>
                    <a:pt x="49" y="149"/>
                  </a:lnTo>
                  <a:lnTo>
                    <a:pt x="29" y="16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880" y="208"/>
              <a:ext cx="116" cy="158"/>
            </a:xfrm>
            <a:custGeom>
              <a:avLst/>
              <a:gdLst/>
              <a:ahLst/>
              <a:cxnLst>
                <a:cxn ang="0">
                  <a:pos x="116" y="29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16" y="69"/>
                </a:cxn>
                <a:cxn ang="0">
                  <a:pos x="107" y="79"/>
                </a:cxn>
                <a:cxn ang="0">
                  <a:pos x="87" y="89"/>
                </a:cxn>
                <a:cxn ang="0">
                  <a:pos x="68" y="99"/>
                </a:cxn>
                <a:cxn ang="0">
                  <a:pos x="78" y="148"/>
                </a:cxn>
                <a:cxn ang="0">
                  <a:pos x="58" y="158"/>
                </a:cxn>
                <a:cxn ang="0">
                  <a:pos x="0" y="29"/>
                </a:cxn>
                <a:cxn ang="0">
                  <a:pos x="58" y="10"/>
                </a:cxn>
                <a:cxn ang="0">
                  <a:pos x="78" y="0"/>
                </a:cxn>
                <a:cxn ang="0">
                  <a:pos x="87" y="0"/>
                </a:cxn>
                <a:cxn ang="0">
                  <a:pos x="97" y="10"/>
                </a:cxn>
                <a:cxn ang="0">
                  <a:pos x="107" y="20"/>
                </a:cxn>
                <a:cxn ang="0">
                  <a:pos x="116" y="20"/>
                </a:cxn>
                <a:cxn ang="0">
                  <a:pos x="116" y="29"/>
                </a:cxn>
              </a:cxnLst>
              <a:rect l="0" t="0" r="r" b="b"/>
              <a:pathLst>
                <a:path w="116" h="158">
                  <a:moveTo>
                    <a:pt x="116" y="29"/>
                  </a:move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16" y="69"/>
                  </a:lnTo>
                  <a:lnTo>
                    <a:pt x="107" y="79"/>
                  </a:lnTo>
                  <a:lnTo>
                    <a:pt x="87" y="89"/>
                  </a:lnTo>
                  <a:lnTo>
                    <a:pt x="68" y="99"/>
                  </a:lnTo>
                  <a:lnTo>
                    <a:pt x="78" y="148"/>
                  </a:lnTo>
                  <a:lnTo>
                    <a:pt x="58" y="158"/>
                  </a:lnTo>
                  <a:lnTo>
                    <a:pt x="0" y="29"/>
                  </a:lnTo>
                  <a:lnTo>
                    <a:pt x="58" y="1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116" y="20"/>
                  </a:lnTo>
                  <a:lnTo>
                    <a:pt x="116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996" y="158"/>
              <a:ext cx="136" cy="168"/>
            </a:xfrm>
            <a:custGeom>
              <a:avLst/>
              <a:gdLst/>
              <a:ahLst/>
              <a:cxnLst>
                <a:cxn ang="0">
                  <a:pos x="97" y="20"/>
                </a:cxn>
                <a:cxn ang="0">
                  <a:pos x="39" y="40"/>
                </a:cxn>
                <a:cxn ang="0">
                  <a:pos x="39" y="79"/>
                </a:cxn>
                <a:cxn ang="0">
                  <a:pos x="107" y="50"/>
                </a:cxn>
                <a:cxn ang="0">
                  <a:pos x="116" y="79"/>
                </a:cxn>
                <a:cxn ang="0">
                  <a:pos x="49" y="99"/>
                </a:cxn>
                <a:cxn ang="0">
                  <a:pos x="58" y="129"/>
                </a:cxn>
                <a:cxn ang="0">
                  <a:pos x="136" y="109"/>
                </a:cxn>
                <a:cxn ang="0">
                  <a:pos x="136" y="129"/>
                </a:cxn>
                <a:cxn ang="0">
                  <a:pos x="39" y="168"/>
                </a:cxn>
                <a:cxn ang="0">
                  <a:pos x="0" y="30"/>
                </a:cxn>
                <a:cxn ang="0">
                  <a:pos x="97" y="0"/>
                </a:cxn>
                <a:cxn ang="0">
                  <a:pos x="97" y="20"/>
                </a:cxn>
              </a:cxnLst>
              <a:rect l="0" t="0" r="r" b="b"/>
              <a:pathLst>
                <a:path w="136" h="168">
                  <a:moveTo>
                    <a:pt x="97" y="20"/>
                  </a:moveTo>
                  <a:lnTo>
                    <a:pt x="39" y="40"/>
                  </a:lnTo>
                  <a:lnTo>
                    <a:pt x="39" y="79"/>
                  </a:lnTo>
                  <a:lnTo>
                    <a:pt x="107" y="50"/>
                  </a:lnTo>
                  <a:lnTo>
                    <a:pt x="116" y="79"/>
                  </a:lnTo>
                  <a:lnTo>
                    <a:pt x="49" y="99"/>
                  </a:lnTo>
                  <a:lnTo>
                    <a:pt x="58" y="129"/>
                  </a:lnTo>
                  <a:lnTo>
                    <a:pt x="136" y="109"/>
                  </a:lnTo>
                  <a:lnTo>
                    <a:pt x="136" y="129"/>
                  </a:lnTo>
                  <a:lnTo>
                    <a:pt x="39" y="168"/>
                  </a:lnTo>
                  <a:lnTo>
                    <a:pt x="0" y="30"/>
                  </a:lnTo>
                  <a:lnTo>
                    <a:pt x="97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151" y="119"/>
              <a:ext cx="116" cy="158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6" y="29"/>
                </a:cxn>
                <a:cxn ang="0">
                  <a:pos x="68" y="29"/>
                </a:cxn>
                <a:cxn ang="0">
                  <a:pos x="97" y="148"/>
                </a:cxn>
                <a:cxn ang="0">
                  <a:pos x="68" y="158"/>
                </a:cxn>
                <a:cxn ang="0">
                  <a:pos x="48" y="39"/>
                </a:cxn>
                <a:cxn ang="0">
                  <a:pos x="0" y="49"/>
                </a:cxn>
                <a:cxn ang="0">
                  <a:pos x="0" y="20"/>
                </a:cxn>
                <a:cxn ang="0">
                  <a:pos x="107" y="0"/>
                </a:cxn>
              </a:cxnLst>
              <a:rect l="0" t="0" r="r" b="b"/>
              <a:pathLst>
                <a:path w="116" h="158">
                  <a:moveTo>
                    <a:pt x="107" y="0"/>
                  </a:moveTo>
                  <a:lnTo>
                    <a:pt x="116" y="29"/>
                  </a:lnTo>
                  <a:lnTo>
                    <a:pt x="68" y="29"/>
                  </a:lnTo>
                  <a:lnTo>
                    <a:pt x="97" y="148"/>
                  </a:lnTo>
                  <a:lnTo>
                    <a:pt x="68" y="158"/>
                  </a:lnTo>
                  <a:lnTo>
                    <a:pt x="48" y="39"/>
                  </a:lnTo>
                  <a:lnTo>
                    <a:pt x="0" y="49"/>
                  </a:lnTo>
                  <a:lnTo>
                    <a:pt x="0" y="2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277" y="109"/>
              <a:ext cx="126" cy="148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39" y="59"/>
                </a:cxn>
                <a:cxn ang="0">
                  <a:pos x="87" y="59"/>
                </a:cxn>
                <a:cxn ang="0">
                  <a:pos x="87" y="0"/>
                </a:cxn>
                <a:cxn ang="0">
                  <a:pos x="116" y="0"/>
                </a:cxn>
                <a:cxn ang="0">
                  <a:pos x="126" y="138"/>
                </a:cxn>
                <a:cxn ang="0">
                  <a:pos x="97" y="138"/>
                </a:cxn>
                <a:cxn ang="0">
                  <a:pos x="87" y="79"/>
                </a:cxn>
                <a:cxn ang="0">
                  <a:pos x="39" y="79"/>
                </a:cxn>
                <a:cxn ang="0">
                  <a:pos x="39" y="148"/>
                </a:cxn>
                <a:cxn ang="0">
                  <a:pos x="10" y="148"/>
                </a:cxn>
              </a:cxnLst>
              <a:rect l="0" t="0" r="r" b="b"/>
              <a:pathLst>
                <a:path w="126" h="148">
                  <a:moveTo>
                    <a:pt x="10" y="148"/>
                  </a:moveTo>
                  <a:lnTo>
                    <a:pt x="0" y="10"/>
                  </a:lnTo>
                  <a:lnTo>
                    <a:pt x="29" y="0"/>
                  </a:lnTo>
                  <a:lnTo>
                    <a:pt x="3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116" y="0"/>
                  </a:lnTo>
                  <a:lnTo>
                    <a:pt x="126" y="138"/>
                  </a:lnTo>
                  <a:lnTo>
                    <a:pt x="97" y="138"/>
                  </a:lnTo>
                  <a:lnTo>
                    <a:pt x="87" y="79"/>
                  </a:lnTo>
                  <a:lnTo>
                    <a:pt x="39" y="79"/>
                  </a:lnTo>
                  <a:lnTo>
                    <a:pt x="39" y="148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422" y="109"/>
              <a:ext cx="106" cy="138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29" y="30"/>
                </a:cxn>
                <a:cxn ang="0">
                  <a:pos x="29" y="49"/>
                </a:cxn>
                <a:cxn ang="0">
                  <a:pos x="97" y="59"/>
                </a:cxn>
                <a:cxn ang="0">
                  <a:pos x="97" y="79"/>
                </a:cxn>
                <a:cxn ang="0">
                  <a:pos x="29" y="79"/>
                </a:cxn>
                <a:cxn ang="0">
                  <a:pos x="29" y="119"/>
                </a:cxn>
                <a:cxn ang="0">
                  <a:pos x="106" y="119"/>
                </a:cxn>
                <a:cxn ang="0">
                  <a:pos x="106" y="138"/>
                </a:cxn>
                <a:cxn ang="0">
                  <a:pos x="0" y="138"/>
                </a:cxn>
                <a:cxn ang="0">
                  <a:pos x="0" y="0"/>
                </a:cxn>
                <a:cxn ang="0">
                  <a:pos x="106" y="0"/>
                </a:cxn>
                <a:cxn ang="0">
                  <a:pos x="106" y="30"/>
                </a:cxn>
              </a:cxnLst>
              <a:rect l="0" t="0" r="r" b="b"/>
              <a:pathLst>
                <a:path w="106" h="138">
                  <a:moveTo>
                    <a:pt x="106" y="30"/>
                  </a:moveTo>
                  <a:lnTo>
                    <a:pt x="29" y="30"/>
                  </a:lnTo>
                  <a:lnTo>
                    <a:pt x="29" y="49"/>
                  </a:lnTo>
                  <a:lnTo>
                    <a:pt x="97" y="59"/>
                  </a:lnTo>
                  <a:lnTo>
                    <a:pt x="97" y="79"/>
                  </a:lnTo>
                  <a:lnTo>
                    <a:pt x="29" y="79"/>
                  </a:lnTo>
                  <a:lnTo>
                    <a:pt x="29" y="119"/>
                  </a:lnTo>
                  <a:lnTo>
                    <a:pt x="106" y="119"/>
                  </a:lnTo>
                  <a:lnTo>
                    <a:pt x="106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567" y="109"/>
              <a:ext cx="116" cy="1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16" y="20"/>
                </a:cxn>
                <a:cxn ang="0">
                  <a:pos x="106" y="39"/>
                </a:cxn>
                <a:cxn ang="0">
                  <a:pos x="39" y="30"/>
                </a:cxn>
                <a:cxn ang="0">
                  <a:pos x="39" y="59"/>
                </a:cxn>
                <a:cxn ang="0">
                  <a:pos x="97" y="69"/>
                </a:cxn>
                <a:cxn ang="0">
                  <a:pos x="97" y="99"/>
                </a:cxn>
                <a:cxn ang="0">
                  <a:pos x="29" y="89"/>
                </a:cxn>
                <a:cxn ang="0">
                  <a:pos x="29" y="148"/>
                </a:cxn>
                <a:cxn ang="0">
                  <a:pos x="0" y="148"/>
                </a:cxn>
                <a:cxn ang="0">
                  <a:pos x="19" y="0"/>
                </a:cxn>
              </a:cxnLst>
              <a:rect l="0" t="0" r="r" b="b"/>
              <a:pathLst>
                <a:path w="116" h="148">
                  <a:moveTo>
                    <a:pt x="19" y="0"/>
                  </a:moveTo>
                  <a:lnTo>
                    <a:pt x="116" y="20"/>
                  </a:lnTo>
                  <a:lnTo>
                    <a:pt x="106" y="39"/>
                  </a:lnTo>
                  <a:lnTo>
                    <a:pt x="39" y="30"/>
                  </a:lnTo>
                  <a:lnTo>
                    <a:pt x="39" y="59"/>
                  </a:lnTo>
                  <a:lnTo>
                    <a:pt x="97" y="69"/>
                  </a:lnTo>
                  <a:lnTo>
                    <a:pt x="97" y="99"/>
                  </a:lnTo>
                  <a:lnTo>
                    <a:pt x="29" y="89"/>
                  </a:lnTo>
                  <a:lnTo>
                    <a:pt x="29" y="148"/>
                  </a:lnTo>
                  <a:lnTo>
                    <a:pt x="0" y="1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1683" y="129"/>
              <a:ext cx="126" cy="1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9" y="10"/>
                </a:cxn>
                <a:cxn ang="0">
                  <a:pos x="29" y="99"/>
                </a:cxn>
                <a:cxn ang="0">
                  <a:pos x="20" y="108"/>
                </a:cxn>
                <a:cxn ang="0">
                  <a:pos x="20" y="108"/>
                </a:cxn>
                <a:cxn ang="0">
                  <a:pos x="29" y="128"/>
                </a:cxn>
                <a:cxn ang="0">
                  <a:pos x="49" y="128"/>
                </a:cxn>
                <a:cxn ang="0">
                  <a:pos x="58" y="128"/>
                </a:cxn>
                <a:cxn ang="0">
                  <a:pos x="68" y="128"/>
                </a:cxn>
                <a:cxn ang="0">
                  <a:pos x="68" y="118"/>
                </a:cxn>
                <a:cxn ang="0">
                  <a:pos x="78" y="108"/>
                </a:cxn>
                <a:cxn ang="0">
                  <a:pos x="97" y="19"/>
                </a:cxn>
                <a:cxn ang="0">
                  <a:pos x="126" y="19"/>
                </a:cxn>
                <a:cxn ang="0">
                  <a:pos x="107" y="108"/>
                </a:cxn>
                <a:cxn ang="0">
                  <a:pos x="97" y="128"/>
                </a:cxn>
                <a:cxn ang="0">
                  <a:pos x="87" y="148"/>
                </a:cxn>
                <a:cxn ang="0">
                  <a:pos x="78" y="148"/>
                </a:cxn>
                <a:cxn ang="0">
                  <a:pos x="68" y="158"/>
                </a:cxn>
                <a:cxn ang="0">
                  <a:pos x="58" y="158"/>
                </a:cxn>
                <a:cxn ang="0">
                  <a:pos x="39" y="158"/>
                </a:cxn>
                <a:cxn ang="0">
                  <a:pos x="20" y="148"/>
                </a:cxn>
                <a:cxn ang="0">
                  <a:pos x="10" y="148"/>
                </a:cxn>
                <a:cxn ang="0">
                  <a:pos x="0" y="128"/>
                </a:cxn>
                <a:cxn ang="0">
                  <a:pos x="0" y="118"/>
                </a:cxn>
                <a:cxn ang="0">
                  <a:pos x="0" y="108"/>
                </a:cxn>
                <a:cxn ang="0">
                  <a:pos x="0" y="89"/>
                </a:cxn>
                <a:cxn ang="0">
                  <a:pos x="10" y="0"/>
                </a:cxn>
              </a:cxnLst>
              <a:rect l="0" t="0" r="r" b="b"/>
              <a:pathLst>
                <a:path w="126" h="158">
                  <a:moveTo>
                    <a:pt x="10" y="0"/>
                  </a:moveTo>
                  <a:lnTo>
                    <a:pt x="49" y="10"/>
                  </a:lnTo>
                  <a:lnTo>
                    <a:pt x="29" y="99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9" y="128"/>
                  </a:lnTo>
                  <a:lnTo>
                    <a:pt x="49" y="128"/>
                  </a:lnTo>
                  <a:lnTo>
                    <a:pt x="58" y="128"/>
                  </a:lnTo>
                  <a:lnTo>
                    <a:pt x="68" y="128"/>
                  </a:lnTo>
                  <a:lnTo>
                    <a:pt x="68" y="118"/>
                  </a:lnTo>
                  <a:lnTo>
                    <a:pt x="78" y="108"/>
                  </a:lnTo>
                  <a:lnTo>
                    <a:pt x="97" y="19"/>
                  </a:lnTo>
                  <a:lnTo>
                    <a:pt x="126" y="19"/>
                  </a:lnTo>
                  <a:lnTo>
                    <a:pt x="107" y="108"/>
                  </a:lnTo>
                  <a:lnTo>
                    <a:pt x="97" y="128"/>
                  </a:lnTo>
                  <a:lnTo>
                    <a:pt x="87" y="148"/>
                  </a:lnTo>
                  <a:lnTo>
                    <a:pt x="78" y="148"/>
                  </a:lnTo>
                  <a:lnTo>
                    <a:pt x="68" y="158"/>
                  </a:lnTo>
                  <a:lnTo>
                    <a:pt x="58" y="158"/>
                  </a:lnTo>
                  <a:lnTo>
                    <a:pt x="39" y="158"/>
                  </a:lnTo>
                  <a:lnTo>
                    <a:pt x="20" y="148"/>
                  </a:lnTo>
                  <a:lnTo>
                    <a:pt x="10" y="14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819" y="158"/>
              <a:ext cx="106" cy="159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96" y="60"/>
                </a:cxn>
                <a:cxn ang="0">
                  <a:pos x="67" y="40"/>
                </a:cxn>
                <a:cxn ang="0">
                  <a:pos x="29" y="159"/>
                </a:cxn>
                <a:cxn ang="0">
                  <a:pos x="0" y="149"/>
                </a:cxn>
                <a:cxn ang="0">
                  <a:pos x="38" y="4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06" y="30"/>
                </a:cxn>
              </a:cxnLst>
              <a:rect l="0" t="0" r="r" b="b"/>
              <a:pathLst>
                <a:path w="106" h="159">
                  <a:moveTo>
                    <a:pt x="106" y="30"/>
                  </a:moveTo>
                  <a:lnTo>
                    <a:pt x="96" y="60"/>
                  </a:lnTo>
                  <a:lnTo>
                    <a:pt x="67" y="40"/>
                  </a:lnTo>
                  <a:lnTo>
                    <a:pt x="29" y="159"/>
                  </a:lnTo>
                  <a:lnTo>
                    <a:pt x="0" y="149"/>
                  </a:lnTo>
                  <a:lnTo>
                    <a:pt x="38" y="4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1906" y="198"/>
              <a:ext cx="135" cy="16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10"/>
                </a:cxn>
                <a:cxn ang="0">
                  <a:pos x="29" y="89"/>
                </a:cxn>
                <a:cxn ang="0">
                  <a:pos x="29" y="109"/>
                </a:cxn>
                <a:cxn ang="0">
                  <a:pos x="19" y="109"/>
                </a:cxn>
                <a:cxn ang="0">
                  <a:pos x="29" y="119"/>
                </a:cxn>
                <a:cxn ang="0">
                  <a:pos x="29" y="128"/>
                </a:cxn>
                <a:cxn ang="0">
                  <a:pos x="38" y="128"/>
                </a:cxn>
                <a:cxn ang="0">
                  <a:pos x="38" y="138"/>
                </a:cxn>
                <a:cxn ang="0">
                  <a:pos x="58" y="138"/>
                </a:cxn>
                <a:cxn ang="0">
                  <a:pos x="67" y="128"/>
                </a:cxn>
                <a:cxn ang="0">
                  <a:pos x="67" y="128"/>
                </a:cxn>
                <a:cxn ang="0">
                  <a:pos x="77" y="119"/>
                </a:cxn>
                <a:cxn ang="0">
                  <a:pos x="116" y="39"/>
                </a:cxn>
                <a:cxn ang="0">
                  <a:pos x="135" y="49"/>
                </a:cxn>
                <a:cxn ang="0">
                  <a:pos x="106" y="128"/>
                </a:cxn>
                <a:cxn ang="0">
                  <a:pos x="96" y="148"/>
                </a:cxn>
                <a:cxn ang="0">
                  <a:pos x="87" y="158"/>
                </a:cxn>
                <a:cxn ang="0">
                  <a:pos x="77" y="168"/>
                </a:cxn>
                <a:cxn ang="0">
                  <a:pos x="58" y="168"/>
                </a:cxn>
                <a:cxn ang="0">
                  <a:pos x="48" y="168"/>
                </a:cxn>
                <a:cxn ang="0">
                  <a:pos x="29" y="158"/>
                </a:cxn>
                <a:cxn ang="0">
                  <a:pos x="9" y="148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0" y="119"/>
                </a:cxn>
                <a:cxn ang="0">
                  <a:pos x="0" y="99"/>
                </a:cxn>
                <a:cxn ang="0">
                  <a:pos x="0" y="79"/>
                </a:cxn>
                <a:cxn ang="0">
                  <a:pos x="38" y="0"/>
                </a:cxn>
              </a:cxnLst>
              <a:rect l="0" t="0" r="r" b="b"/>
              <a:pathLst>
                <a:path w="135" h="168">
                  <a:moveTo>
                    <a:pt x="38" y="0"/>
                  </a:moveTo>
                  <a:lnTo>
                    <a:pt x="67" y="10"/>
                  </a:lnTo>
                  <a:lnTo>
                    <a:pt x="29" y="89"/>
                  </a:lnTo>
                  <a:lnTo>
                    <a:pt x="29" y="109"/>
                  </a:lnTo>
                  <a:lnTo>
                    <a:pt x="19" y="109"/>
                  </a:lnTo>
                  <a:lnTo>
                    <a:pt x="29" y="119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38" y="138"/>
                  </a:lnTo>
                  <a:lnTo>
                    <a:pt x="58" y="138"/>
                  </a:lnTo>
                  <a:lnTo>
                    <a:pt x="67" y="128"/>
                  </a:lnTo>
                  <a:lnTo>
                    <a:pt x="67" y="128"/>
                  </a:lnTo>
                  <a:lnTo>
                    <a:pt x="77" y="119"/>
                  </a:lnTo>
                  <a:lnTo>
                    <a:pt x="116" y="39"/>
                  </a:lnTo>
                  <a:lnTo>
                    <a:pt x="135" y="49"/>
                  </a:lnTo>
                  <a:lnTo>
                    <a:pt x="106" y="128"/>
                  </a:lnTo>
                  <a:lnTo>
                    <a:pt x="96" y="148"/>
                  </a:lnTo>
                  <a:lnTo>
                    <a:pt x="87" y="158"/>
                  </a:lnTo>
                  <a:lnTo>
                    <a:pt x="77" y="16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29" y="158"/>
                  </a:lnTo>
                  <a:lnTo>
                    <a:pt x="9" y="14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99"/>
                  </a:lnTo>
                  <a:lnTo>
                    <a:pt x="0" y="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2002" y="257"/>
              <a:ext cx="145" cy="188"/>
            </a:xfrm>
            <a:custGeom>
              <a:avLst/>
              <a:gdLst/>
              <a:ahLst/>
              <a:cxnLst>
                <a:cxn ang="0">
                  <a:pos x="126" y="40"/>
                </a:cxn>
                <a:cxn ang="0">
                  <a:pos x="136" y="50"/>
                </a:cxn>
                <a:cxn ang="0">
                  <a:pos x="145" y="50"/>
                </a:cxn>
                <a:cxn ang="0">
                  <a:pos x="145" y="60"/>
                </a:cxn>
                <a:cxn ang="0">
                  <a:pos x="145" y="69"/>
                </a:cxn>
                <a:cxn ang="0">
                  <a:pos x="145" y="6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45" y="109"/>
                </a:cxn>
                <a:cxn ang="0">
                  <a:pos x="126" y="109"/>
                </a:cxn>
                <a:cxn ang="0">
                  <a:pos x="126" y="119"/>
                </a:cxn>
                <a:cxn ang="0">
                  <a:pos x="116" y="109"/>
                </a:cxn>
                <a:cxn ang="0">
                  <a:pos x="116" y="119"/>
                </a:cxn>
                <a:cxn ang="0">
                  <a:pos x="116" y="129"/>
                </a:cxn>
                <a:cxn ang="0">
                  <a:pos x="116" y="139"/>
                </a:cxn>
                <a:cxn ang="0">
                  <a:pos x="116" y="149"/>
                </a:cxn>
                <a:cxn ang="0">
                  <a:pos x="107" y="159"/>
                </a:cxn>
                <a:cxn ang="0">
                  <a:pos x="97" y="168"/>
                </a:cxn>
                <a:cxn ang="0">
                  <a:pos x="97" y="168"/>
                </a:cxn>
                <a:cxn ang="0">
                  <a:pos x="97" y="178"/>
                </a:cxn>
                <a:cxn ang="0">
                  <a:pos x="97" y="178"/>
                </a:cxn>
                <a:cxn ang="0">
                  <a:pos x="97" y="188"/>
                </a:cxn>
                <a:cxn ang="0">
                  <a:pos x="68" y="168"/>
                </a:cxn>
                <a:cxn ang="0">
                  <a:pos x="68" y="159"/>
                </a:cxn>
                <a:cxn ang="0">
                  <a:pos x="78" y="159"/>
                </a:cxn>
                <a:cxn ang="0">
                  <a:pos x="78" y="159"/>
                </a:cxn>
                <a:cxn ang="0">
                  <a:pos x="78" y="149"/>
                </a:cxn>
                <a:cxn ang="0">
                  <a:pos x="87" y="139"/>
                </a:cxn>
                <a:cxn ang="0">
                  <a:pos x="87" y="129"/>
                </a:cxn>
                <a:cxn ang="0">
                  <a:pos x="87" y="119"/>
                </a:cxn>
                <a:cxn ang="0">
                  <a:pos x="87" y="109"/>
                </a:cxn>
                <a:cxn ang="0">
                  <a:pos x="78" y="109"/>
                </a:cxn>
                <a:cxn ang="0">
                  <a:pos x="49" y="89"/>
                </a:cxn>
                <a:cxn ang="0">
                  <a:pos x="29" y="139"/>
                </a:cxn>
                <a:cxn ang="0">
                  <a:pos x="0" y="129"/>
                </a:cxn>
                <a:cxn ang="0">
                  <a:pos x="68" y="0"/>
                </a:cxn>
                <a:cxn ang="0">
                  <a:pos x="126" y="40"/>
                </a:cxn>
              </a:cxnLst>
              <a:rect l="0" t="0" r="r" b="b"/>
              <a:pathLst>
                <a:path w="145" h="188">
                  <a:moveTo>
                    <a:pt x="126" y="40"/>
                  </a:moveTo>
                  <a:lnTo>
                    <a:pt x="136" y="50"/>
                  </a:lnTo>
                  <a:lnTo>
                    <a:pt x="145" y="50"/>
                  </a:lnTo>
                  <a:lnTo>
                    <a:pt x="145" y="60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45" y="109"/>
                  </a:lnTo>
                  <a:lnTo>
                    <a:pt x="126" y="109"/>
                  </a:lnTo>
                  <a:lnTo>
                    <a:pt x="126" y="119"/>
                  </a:lnTo>
                  <a:lnTo>
                    <a:pt x="116" y="109"/>
                  </a:lnTo>
                  <a:lnTo>
                    <a:pt x="116" y="119"/>
                  </a:lnTo>
                  <a:lnTo>
                    <a:pt x="116" y="129"/>
                  </a:lnTo>
                  <a:lnTo>
                    <a:pt x="116" y="139"/>
                  </a:lnTo>
                  <a:lnTo>
                    <a:pt x="116" y="149"/>
                  </a:lnTo>
                  <a:lnTo>
                    <a:pt x="107" y="159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7" y="188"/>
                  </a:lnTo>
                  <a:lnTo>
                    <a:pt x="68" y="168"/>
                  </a:lnTo>
                  <a:lnTo>
                    <a:pt x="68" y="159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49"/>
                  </a:lnTo>
                  <a:lnTo>
                    <a:pt x="87" y="139"/>
                  </a:lnTo>
                  <a:lnTo>
                    <a:pt x="87" y="129"/>
                  </a:lnTo>
                  <a:lnTo>
                    <a:pt x="87" y="119"/>
                  </a:lnTo>
                  <a:lnTo>
                    <a:pt x="87" y="109"/>
                  </a:lnTo>
                  <a:lnTo>
                    <a:pt x="78" y="109"/>
                  </a:lnTo>
                  <a:lnTo>
                    <a:pt x="49" y="89"/>
                  </a:lnTo>
                  <a:lnTo>
                    <a:pt x="29" y="139"/>
                  </a:lnTo>
                  <a:lnTo>
                    <a:pt x="0" y="129"/>
                  </a:lnTo>
                  <a:lnTo>
                    <a:pt x="68" y="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2109" y="326"/>
              <a:ext cx="155" cy="179"/>
            </a:xfrm>
            <a:custGeom>
              <a:avLst/>
              <a:gdLst/>
              <a:ahLst/>
              <a:cxnLst>
                <a:cxn ang="0">
                  <a:pos x="145" y="90"/>
                </a:cxn>
                <a:cxn ang="0">
                  <a:pos x="87" y="40"/>
                </a:cxn>
                <a:cxn ang="0">
                  <a:pos x="68" y="70"/>
                </a:cxn>
                <a:cxn ang="0">
                  <a:pos x="126" y="109"/>
                </a:cxn>
                <a:cxn ang="0">
                  <a:pos x="106" y="129"/>
                </a:cxn>
                <a:cxn ang="0">
                  <a:pos x="58" y="90"/>
                </a:cxn>
                <a:cxn ang="0">
                  <a:pos x="38" y="119"/>
                </a:cxn>
                <a:cxn ang="0">
                  <a:pos x="97" y="159"/>
                </a:cxn>
                <a:cxn ang="0">
                  <a:pos x="77" y="179"/>
                </a:cxn>
                <a:cxn ang="0">
                  <a:pos x="0" y="119"/>
                </a:cxn>
                <a:cxn ang="0">
                  <a:pos x="77" y="0"/>
                </a:cxn>
                <a:cxn ang="0">
                  <a:pos x="155" y="70"/>
                </a:cxn>
                <a:cxn ang="0">
                  <a:pos x="145" y="90"/>
                </a:cxn>
              </a:cxnLst>
              <a:rect l="0" t="0" r="r" b="b"/>
              <a:pathLst>
                <a:path w="155" h="179">
                  <a:moveTo>
                    <a:pt x="145" y="90"/>
                  </a:moveTo>
                  <a:lnTo>
                    <a:pt x="87" y="40"/>
                  </a:lnTo>
                  <a:lnTo>
                    <a:pt x="68" y="70"/>
                  </a:lnTo>
                  <a:lnTo>
                    <a:pt x="126" y="109"/>
                  </a:lnTo>
                  <a:lnTo>
                    <a:pt x="106" y="129"/>
                  </a:lnTo>
                  <a:lnTo>
                    <a:pt x="58" y="90"/>
                  </a:lnTo>
                  <a:lnTo>
                    <a:pt x="38" y="119"/>
                  </a:lnTo>
                  <a:lnTo>
                    <a:pt x="97" y="159"/>
                  </a:lnTo>
                  <a:lnTo>
                    <a:pt x="77" y="179"/>
                  </a:lnTo>
                  <a:lnTo>
                    <a:pt x="0" y="119"/>
                  </a:lnTo>
                  <a:lnTo>
                    <a:pt x="77" y="0"/>
                  </a:lnTo>
                  <a:lnTo>
                    <a:pt x="155" y="70"/>
                  </a:lnTo>
                  <a:lnTo>
                    <a:pt x="145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2254" y="455"/>
              <a:ext cx="135" cy="148"/>
            </a:xfrm>
            <a:custGeom>
              <a:avLst/>
              <a:gdLst/>
              <a:ahLst/>
              <a:cxnLst>
                <a:cxn ang="0">
                  <a:pos x="116" y="119"/>
                </a:cxn>
                <a:cxn ang="0">
                  <a:pos x="97" y="129"/>
                </a:cxn>
                <a:cxn ang="0">
                  <a:pos x="87" y="139"/>
                </a:cxn>
                <a:cxn ang="0">
                  <a:pos x="77" y="148"/>
                </a:cxn>
                <a:cxn ang="0">
                  <a:pos x="58" y="148"/>
                </a:cxn>
                <a:cxn ang="0">
                  <a:pos x="48" y="148"/>
                </a:cxn>
                <a:cxn ang="0">
                  <a:pos x="39" y="148"/>
                </a:cxn>
                <a:cxn ang="0">
                  <a:pos x="29" y="139"/>
                </a:cxn>
                <a:cxn ang="0">
                  <a:pos x="19" y="129"/>
                </a:cxn>
                <a:cxn ang="0">
                  <a:pos x="10" y="119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0" y="8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10" y="40"/>
                </a:cxn>
                <a:cxn ang="0">
                  <a:pos x="19" y="30"/>
                </a:cxn>
                <a:cxn ang="0">
                  <a:pos x="29" y="10"/>
                </a:cxn>
                <a:cxn ang="0">
                  <a:pos x="48" y="1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0"/>
                </a:cxn>
                <a:cxn ang="0">
                  <a:pos x="106" y="10"/>
                </a:cxn>
                <a:cxn ang="0">
                  <a:pos x="116" y="20"/>
                </a:cxn>
                <a:cxn ang="0">
                  <a:pos x="126" y="30"/>
                </a:cxn>
                <a:cxn ang="0">
                  <a:pos x="135" y="40"/>
                </a:cxn>
                <a:cxn ang="0">
                  <a:pos x="135" y="50"/>
                </a:cxn>
                <a:cxn ang="0">
                  <a:pos x="135" y="59"/>
                </a:cxn>
                <a:cxn ang="0">
                  <a:pos x="135" y="79"/>
                </a:cxn>
                <a:cxn ang="0">
                  <a:pos x="135" y="89"/>
                </a:cxn>
                <a:cxn ang="0">
                  <a:pos x="126" y="109"/>
                </a:cxn>
                <a:cxn ang="0">
                  <a:pos x="116" y="119"/>
                </a:cxn>
              </a:cxnLst>
              <a:rect l="0" t="0" r="r" b="b"/>
              <a:pathLst>
                <a:path w="135" h="148">
                  <a:moveTo>
                    <a:pt x="116" y="119"/>
                  </a:moveTo>
                  <a:lnTo>
                    <a:pt x="97" y="129"/>
                  </a:lnTo>
                  <a:lnTo>
                    <a:pt x="87" y="139"/>
                  </a:lnTo>
                  <a:lnTo>
                    <a:pt x="77" y="148"/>
                  </a:lnTo>
                  <a:lnTo>
                    <a:pt x="58" y="148"/>
                  </a:lnTo>
                  <a:lnTo>
                    <a:pt x="48" y="148"/>
                  </a:lnTo>
                  <a:lnTo>
                    <a:pt x="39" y="148"/>
                  </a:lnTo>
                  <a:lnTo>
                    <a:pt x="29" y="139"/>
                  </a:lnTo>
                  <a:lnTo>
                    <a:pt x="19" y="129"/>
                  </a:lnTo>
                  <a:lnTo>
                    <a:pt x="10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10" y="40"/>
                  </a:lnTo>
                  <a:lnTo>
                    <a:pt x="19" y="30"/>
                  </a:lnTo>
                  <a:lnTo>
                    <a:pt x="29" y="10"/>
                  </a:lnTo>
                  <a:lnTo>
                    <a:pt x="48" y="1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7" y="10"/>
                  </a:lnTo>
                  <a:lnTo>
                    <a:pt x="106" y="10"/>
                  </a:lnTo>
                  <a:lnTo>
                    <a:pt x="116" y="20"/>
                  </a:lnTo>
                  <a:lnTo>
                    <a:pt x="126" y="30"/>
                  </a:lnTo>
                  <a:lnTo>
                    <a:pt x="135" y="40"/>
                  </a:lnTo>
                  <a:lnTo>
                    <a:pt x="135" y="50"/>
                  </a:lnTo>
                  <a:lnTo>
                    <a:pt x="135" y="59"/>
                  </a:lnTo>
                  <a:lnTo>
                    <a:pt x="135" y="79"/>
                  </a:lnTo>
                  <a:lnTo>
                    <a:pt x="135" y="89"/>
                  </a:lnTo>
                  <a:lnTo>
                    <a:pt x="126" y="109"/>
                  </a:lnTo>
                  <a:lnTo>
                    <a:pt x="116" y="1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2331" y="544"/>
              <a:ext cx="165" cy="119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65" y="79"/>
                </a:cxn>
                <a:cxn ang="0">
                  <a:pos x="145" y="89"/>
                </a:cxn>
                <a:cxn ang="0">
                  <a:pos x="107" y="40"/>
                </a:cxn>
                <a:cxn ang="0">
                  <a:pos x="78" y="59"/>
                </a:cxn>
                <a:cxn ang="0">
                  <a:pos x="116" y="109"/>
                </a:cxn>
                <a:cxn ang="0">
                  <a:pos x="107" y="119"/>
                </a:cxn>
                <a:cxn ang="0">
                  <a:pos x="58" y="79"/>
                </a:cxn>
                <a:cxn ang="0">
                  <a:pos x="20" y="119"/>
                </a:cxn>
                <a:cxn ang="0">
                  <a:pos x="0" y="89"/>
                </a:cxn>
                <a:cxn ang="0">
                  <a:pos x="107" y="0"/>
                </a:cxn>
              </a:cxnLst>
              <a:rect l="0" t="0" r="r" b="b"/>
              <a:pathLst>
                <a:path w="165" h="119">
                  <a:moveTo>
                    <a:pt x="107" y="0"/>
                  </a:moveTo>
                  <a:lnTo>
                    <a:pt x="165" y="79"/>
                  </a:lnTo>
                  <a:lnTo>
                    <a:pt x="145" y="89"/>
                  </a:lnTo>
                  <a:lnTo>
                    <a:pt x="107" y="40"/>
                  </a:lnTo>
                  <a:lnTo>
                    <a:pt x="78" y="59"/>
                  </a:lnTo>
                  <a:lnTo>
                    <a:pt x="116" y="109"/>
                  </a:lnTo>
                  <a:lnTo>
                    <a:pt x="107" y="119"/>
                  </a:lnTo>
                  <a:lnTo>
                    <a:pt x="58" y="79"/>
                  </a:lnTo>
                  <a:lnTo>
                    <a:pt x="20" y="119"/>
                  </a:lnTo>
                  <a:lnTo>
                    <a:pt x="0" y="8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2438" y="663"/>
              <a:ext cx="154" cy="138"/>
            </a:xfrm>
            <a:custGeom>
              <a:avLst/>
              <a:gdLst/>
              <a:ahLst/>
              <a:cxnLst>
                <a:cxn ang="0">
                  <a:pos x="154" y="89"/>
                </a:cxn>
                <a:cxn ang="0">
                  <a:pos x="135" y="109"/>
                </a:cxn>
                <a:cxn ang="0">
                  <a:pos x="116" y="69"/>
                </a:cxn>
                <a:cxn ang="0">
                  <a:pos x="19" y="138"/>
                </a:cxn>
                <a:cxn ang="0">
                  <a:pos x="0" y="119"/>
                </a:cxn>
                <a:cxn ang="0">
                  <a:pos x="96" y="49"/>
                </a:cxn>
                <a:cxn ang="0">
                  <a:pos x="67" y="20"/>
                </a:cxn>
                <a:cxn ang="0">
                  <a:pos x="96" y="0"/>
                </a:cxn>
                <a:cxn ang="0">
                  <a:pos x="154" y="89"/>
                </a:cxn>
              </a:cxnLst>
              <a:rect l="0" t="0" r="r" b="b"/>
              <a:pathLst>
                <a:path w="154" h="138">
                  <a:moveTo>
                    <a:pt x="154" y="89"/>
                  </a:moveTo>
                  <a:lnTo>
                    <a:pt x="135" y="109"/>
                  </a:lnTo>
                  <a:lnTo>
                    <a:pt x="116" y="69"/>
                  </a:lnTo>
                  <a:lnTo>
                    <a:pt x="19" y="138"/>
                  </a:lnTo>
                  <a:lnTo>
                    <a:pt x="0" y="119"/>
                  </a:lnTo>
                  <a:lnTo>
                    <a:pt x="96" y="49"/>
                  </a:lnTo>
                  <a:lnTo>
                    <a:pt x="67" y="20"/>
                  </a:lnTo>
                  <a:lnTo>
                    <a:pt x="96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2486" y="772"/>
              <a:ext cx="174" cy="16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6" y="0"/>
                </a:cxn>
                <a:cxn ang="0">
                  <a:pos x="126" y="19"/>
                </a:cxn>
                <a:cxn ang="0">
                  <a:pos x="87" y="49"/>
                </a:cxn>
                <a:cxn ang="0">
                  <a:pos x="106" y="99"/>
                </a:cxn>
                <a:cxn ang="0">
                  <a:pos x="155" y="69"/>
                </a:cxn>
                <a:cxn ang="0">
                  <a:pos x="174" y="99"/>
                </a:cxn>
                <a:cxn ang="0">
                  <a:pos x="48" y="168"/>
                </a:cxn>
                <a:cxn ang="0">
                  <a:pos x="39" y="138"/>
                </a:cxn>
                <a:cxn ang="0">
                  <a:pos x="87" y="109"/>
                </a:cxn>
                <a:cxn ang="0">
                  <a:pos x="58" y="59"/>
                </a:cxn>
                <a:cxn ang="0">
                  <a:pos x="10" y="89"/>
                </a:cxn>
                <a:cxn ang="0">
                  <a:pos x="0" y="59"/>
                </a:cxn>
              </a:cxnLst>
              <a:rect l="0" t="0" r="r" b="b"/>
              <a:pathLst>
                <a:path w="174" h="168">
                  <a:moveTo>
                    <a:pt x="0" y="59"/>
                  </a:moveTo>
                  <a:lnTo>
                    <a:pt x="116" y="0"/>
                  </a:lnTo>
                  <a:lnTo>
                    <a:pt x="126" y="19"/>
                  </a:lnTo>
                  <a:lnTo>
                    <a:pt x="87" y="49"/>
                  </a:lnTo>
                  <a:lnTo>
                    <a:pt x="106" y="99"/>
                  </a:lnTo>
                  <a:lnTo>
                    <a:pt x="155" y="69"/>
                  </a:lnTo>
                  <a:lnTo>
                    <a:pt x="174" y="99"/>
                  </a:lnTo>
                  <a:lnTo>
                    <a:pt x="48" y="168"/>
                  </a:lnTo>
                  <a:lnTo>
                    <a:pt x="39" y="138"/>
                  </a:lnTo>
                  <a:lnTo>
                    <a:pt x="87" y="109"/>
                  </a:lnTo>
                  <a:lnTo>
                    <a:pt x="58" y="59"/>
                  </a:lnTo>
                  <a:lnTo>
                    <a:pt x="10" y="8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2544" y="890"/>
              <a:ext cx="165" cy="159"/>
            </a:xfrm>
            <a:custGeom>
              <a:avLst/>
              <a:gdLst/>
              <a:ahLst/>
              <a:cxnLst>
                <a:cxn ang="0">
                  <a:pos x="145" y="109"/>
                </a:cxn>
                <a:cxn ang="0">
                  <a:pos x="116" y="40"/>
                </a:cxn>
                <a:cxn ang="0">
                  <a:pos x="87" y="50"/>
                </a:cxn>
                <a:cxn ang="0">
                  <a:pos x="116" y="119"/>
                </a:cxn>
                <a:cxn ang="0">
                  <a:pos x="87" y="119"/>
                </a:cxn>
                <a:cxn ang="0">
                  <a:pos x="68" y="60"/>
                </a:cxn>
                <a:cxn ang="0">
                  <a:pos x="29" y="80"/>
                </a:cxn>
                <a:cxn ang="0">
                  <a:pos x="68" y="149"/>
                </a:cxn>
                <a:cxn ang="0">
                  <a:pos x="39" y="159"/>
                </a:cxn>
                <a:cxn ang="0">
                  <a:pos x="0" y="60"/>
                </a:cxn>
                <a:cxn ang="0">
                  <a:pos x="126" y="0"/>
                </a:cxn>
                <a:cxn ang="0">
                  <a:pos x="165" y="99"/>
                </a:cxn>
                <a:cxn ang="0">
                  <a:pos x="145" y="109"/>
                </a:cxn>
              </a:cxnLst>
              <a:rect l="0" t="0" r="r" b="b"/>
              <a:pathLst>
                <a:path w="165" h="159">
                  <a:moveTo>
                    <a:pt x="145" y="109"/>
                  </a:moveTo>
                  <a:lnTo>
                    <a:pt x="116" y="40"/>
                  </a:lnTo>
                  <a:lnTo>
                    <a:pt x="87" y="50"/>
                  </a:lnTo>
                  <a:lnTo>
                    <a:pt x="116" y="119"/>
                  </a:lnTo>
                  <a:lnTo>
                    <a:pt x="87" y="119"/>
                  </a:lnTo>
                  <a:lnTo>
                    <a:pt x="68" y="60"/>
                  </a:lnTo>
                  <a:lnTo>
                    <a:pt x="29" y="80"/>
                  </a:lnTo>
                  <a:lnTo>
                    <a:pt x="68" y="149"/>
                  </a:lnTo>
                  <a:lnTo>
                    <a:pt x="39" y="159"/>
                  </a:lnTo>
                  <a:lnTo>
                    <a:pt x="0" y="60"/>
                  </a:lnTo>
                  <a:lnTo>
                    <a:pt x="126" y="0"/>
                  </a:lnTo>
                  <a:lnTo>
                    <a:pt x="165" y="99"/>
                  </a:lnTo>
                  <a:lnTo>
                    <a:pt x="145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2592" y="1078"/>
              <a:ext cx="155" cy="139"/>
            </a:xfrm>
            <a:custGeom>
              <a:avLst/>
              <a:gdLst/>
              <a:ahLst/>
              <a:cxnLst>
                <a:cxn ang="0">
                  <a:pos x="155" y="20"/>
                </a:cxn>
                <a:cxn ang="0">
                  <a:pos x="155" y="50"/>
                </a:cxn>
                <a:cxn ang="0">
                  <a:pos x="39" y="139"/>
                </a:cxn>
                <a:cxn ang="0">
                  <a:pos x="29" y="109"/>
                </a:cxn>
                <a:cxn ang="0">
                  <a:pos x="58" y="89"/>
                </a:cxn>
                <a:cxn ang="0">
                  <a:pos x="39" y="40"/>
                </a:cxn>
                <a:cxn ang="0">
                  <a:pos x="10" y="40"/>
                </a:cxn>
                <a:cxn ang="0">
                  <a:pos x="0" y="0"/>
                </a:cxn>
                <a:cxn ang="0">
                  <a:pos x="155" y="20"/>
                </a:cxn>
              </a:cxnLst>
              <a:rect l="0" t="0" r="r" b="b"/>
              <a:pathLst>
                <a:path w="155" h="139">
                  <a:moveTo>
                    <a:pt x="155" y="20"/>
                  </a:moveTo>
                  <a:lnTo>
                    <a:pt x="155" y="50"/>
                  </a:lnTo>
                  <a:lnTo>
                    <a:pt x="39" y="139"/>
                  </a:lnTo>
                  <a:lnTo>
                    <a:pt x="29" y="109"/>
                  </a:lnTo>
                  <a:lnTo>
                    <a:pt x="58" y="89"/>
                  </a:lnTo>
                  <a:lnTo>
                    <a:pt x="39" y="40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155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2631" y="1197"/>
              <a:ext cx="145" cy="139"/>
            </a:xfrm>
            <a:custGeom>
              <a:avLst/>
              <a:gdLst/>
              <a:ahLst/>
              <a:cxnLst>
                <a:cxn ang="0">
                  <a:pos x="145" y="6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36" y="109"/>
                </a:cxn>
                <a:cxn ang="0">
                  <a:pos x="136" y="109"/>
                </a:cxn>
                <a:cxn ang="0">
                  <a:pos x="126" y="119"/>
                </a:cxn>
                <a:cxn ang="0">
                  <a:pos x="116" y="119"/>
                </a:cxn>
                <a:cxn ang="0">
                  <a:pos x="116" y="119"/>
                </a:cxn>
                <a:cxn ang="0">
                  <a:pos x="107" y="119"/>
                </a:cxn>
                <a:cxn ang="0">
                  <a:pos x="97" y="119"/>
                </a:cxn>
                <a:cxn ang="0">
                  <a:pos x="87" y="109"/>
                </a:cxn>
                <a:cxn ang="0">
                  <a:pos x="78" y="109"/>
                </a:cxn>
                <a:cxn ang="0">
                  <a:pos x="78" y="109"/>
                </a:cxn>
                <a:cxn ang="0">
                  <a:pos x="68" y="119"/>
                </a:cxn>
                <a:cxn ang="0">
                  <a:pos x="58" y="129"/>
                </a:cxn>
                <a:cxn ang="0">
                  <a:pos x="49" y="129"/>
                </a:cxn>
                <a:cxn ang="0">
                  <a:pos x="39" y="129"/>
                </a:cxn>
                <a:cxn ang="0">
                  <a:pos x="29" y="129"/>
                </a:cxn>
                <a:cxn ang="0">
                  <a:pos x="29" y="129"/>
                </a:cxn>
                <a:cxn ang="0">
                  <a:pos x="19" y="139"/>
                </a:cxn>
                <a:cxn ang="0">
                  <a:pos x="19" y="139"/>
                </a:cxn>
                <a:cxn ang="0">
                  <a:pos x="19" y="139"/>
                </a:cxn>
                <a:cxn ang="0">
                  <a:pos x="10" y="109"/>
                </a:cxn>
                <a:cxn ang="0">
                  <a:pos x="19" y="109"/>
                </a:cxn>
                <a:cxn ang="0">
                  <a:pos x="19" y="109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49" y="99"/>
                </a:cxn>
                <a:cxn ang="0">
                  <a:pos x="58" y="9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58" y="69"/>
                </a:cxn>
                <a:cxn ang="0">
                  <a:pos x="58" y="40"/>
                </a:cxn>
                <a:cxn ang="0">
                  <a:pos x="0" y="50"/>
                </a:cxn>
                <a:cxn ang="0">
                  <a:pos x="0" y="20"/>
                </a:cxn>
                <a:cxn ang="0">
                  <a:pos x="136" y="0"/>
                </a:cxn>
                <a:cxn ang="0">
                  <a:pos x="145" y="69"/>
                </a:cxn>
              </a:cxnLst>
              <a:rect l="0" t="0" r="r" b="b"/>
              <a:pathLst>
                <a:path w="145" h="139">
                  <a:moveTo>
                    <a:pt x="145" y="69"/>
                  </a:move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36" y="109"/>
                  </a:lnTo>
                  <a:lnTo>
                    <a:pt x="136" y="109"/>
                  </a:lnTo>
                  <a:lnTo>
                    <a:pt x="126" y="119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07" y="119"/>
                  </a:lnTo>
                  <a:lnTo>
                    <a:pt x="97" y="119"/>
                  </a:lnTo>
                  <a:lnTo>
                    <a:pt x="87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68" y="119"/>
                  </a:lnTo>
                  <a:lnTo>
                    <a:pt x="58" y="129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0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49" y="99"/>
                  </a:lnTo>
                  <a:lnTo>
                    <a:pt x="58" y="9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69"/>
                  </a:lnTo>
                  <a:lnTo>
                    <a:pt x="58" y="40"/>
                  </a:lnTo>
                  <a:lnTo>
                    <a:pt x="0" y="50"/>
                  </a:lnTo>
                  <a:lnTo>
                    <a:pt x="0" y="20"/>
                  </a:lnTo>
                  <a:lnTo>
                    <a:pt x="136" y="0"/>
                  </a:lnTo>
                  <a:lnTo>
                    <a:pt x="145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2650" y="1336"/>
              <a:ext cx="146" cy="138"/>
            </a:xfrm>
            <a:custGeom>
              <a:avLst/>
              <a:gdLst/>
              <a:ahLst/>
              <a:cxnLst>
                <a:cxn ang="0">
                  <a:pos x="146" y="89"/>
                </a:cxn>
                <a:cxn ang="0">
                  <a:pos x="146" y="138"/>
                </a:cxn>
                <a:cxn ang="0">
                  <a:pos x="10" y="138"/>
                </a:cxn>
                <a:cxn ang="0">
                  <a:pos x="10" y="108"/>
                </a:cxn>
                <a:cxn ang="0">
                  <a:pos x="97" y="108"/>
                </a:cxn>
                <a:cxn ang="0">
                  <a:pos x="107" y="108"/>
                </a:cxn>
                <a:cxn ang="0">
                  <a:pos x="117" y="108"/>
                </a:cxn>
                <a:cxn ang="0">
                  <a:pos x="117" y="108"/>
                </a:cxn>
                <a:cxn ang="0">
                  <a:pos x="126" y="108"/>
                </a:cxn>
                <a:cxn ang="0">
                  <a:pos x="10" y="89"/>
                </a:cxn>
                <a:cxn ang="0">
                  <a:pos x="0" y="59"/>
                </a:cxn>
                <a:cxn ang="0">
                  <a:pos x="117" y="19"/>
                </a:cxn>
                <a:cxn ang="0">
                  <a:pos x="117" y="19"/>
                </a:cxn>
                <a:cxn ang="0">
                  <a:pos x="107" y="29"/>
                </a:cxn>
                <a:cxn ang="0">
                  <a:pos x="97" y="29"/>
                </a:cxn>
                <a:cxn ang="0">
                  <a:pos x="97" y="29"/>
                </a:cxn>
                <a:cxn ang="0">
                  <a:pos x="0" y="29"/>
                </a:cxn>
                <a:cxn ang="0">
                  <a:pos x="0" y="9"/>
                </a:cxn>
                <a:cxn ang="0">
                  <a:pos x="136" y="0"/>
                </a:cxn>
                <a:cxn ang="0">
                  <a:pos x="146" y="39"/>
                </a:cxn>
                <a:cxn ang="0">
                  <a:pos x="39" y="79"/>
                </a:cxn>
                <a:cxn ang="0">
                  <a:pos x="146" y="89"/>
                </a:cxn>
              </a:cxnLst>
              <a:rect l="0" t="0" r="r" b="b"/>
              <a:pathLst>
                <a:path w="146" h="138">
                  <a:moveTo>
                    <a:pt x="146" y="89"/>
                  </a:moveTo>
                  <a:lnTo>
                    <a:pt x="146" y="138"/>
                  </a:lnTo>
                  <a:lnTo>
                    <a:pt x="10" y="138"/>
                  </a:lnTo>
                  <a:lnTo>
                    <a:pt x="10" y="108"/>
                  </a:lnTo>
                  <a:lnTo>
                    <a:pt x="97" y="108"/>
                  </a:lnTo>
                  <a:lnTo>
                    <a:pt x="107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6" y="108"/>
                  </a:lnTo>
                  <a:lnTo>
                    <a:pt x="10" y="89"/>
                  </a:lnTo>
                  <a:lnTo>
                    <a:pt x="0" y="5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07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0" y="29"/>
                  </a:lnTo>
                  <a:lnTo>
                    <a:pt x="0" y="9"/>
                  </a:lnTo>
                  <a:lnTo>
                    <a:pt x="136" y="0"/>
                  </a:lnTo>
                  <a:lnTo>
                    <a:pt x="146" y="39"/>
                  </a:lnTo>
                  <a:lnTo>
                    <a:pt x="39" y="79"/>
                  </a:lnTo>
                  <a:lnTo>
                    <a:pt x="146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2650" y="1484"/>
              <a:ext cx="146" cy="129"/>
            </a:xfrm>
            <a:custGeom>
              <a:avLst/>
              <a:gdLst/>
              <a:ahLst/>
              <a:cxnLst>
                <a:cxn ang="0">
                  <a:pos x="146" y="99"/>
                </a:cxn>
                <a:cxn ang="0">
                  <a:pos x="136" y="129"/>
                </a:cxn>
                <a:cxn ang="0">
                  <a:pos x="59" y="79"/>
                </a:cxn>
                <a:cxn ang="0">
                  <a:pos x="0" y="79"/>
                </a:cxn>
                <a:cxn ang="0">
                  <a:pos x="10" y="49"/>
                </a:cxn>
                <a:cxn ang="0">
                  <a:pos x="59" y="49"/>
                </a:cxn>
                <a:cxn ang="0">
                  <a:pos x="146" y="0"/>
                </a:cxn>
                <a:cxn ang="0">
                  <a:pos x="146" y="40"/>
                </a:cxn>
                <a:cxn ang="0">
                  <a:pos x="78" y="69"/>
                </a:cxn>
                <a:cxn ang="0">
                  <a:pos x="146" y="99"/>
                </a:cxn>
              </a:cxnLst>
              <a:rect l="0" t="0" r="r" b="b"/>
              <a:pathLst>
                <a:path w="146" h="129">
                  <a:moveTo>
                    <a:pt x="146" y="99"/>
                  </a:moveTo>
                  <a:lnTo>
                    <a:pt x="136" y="129"/>
                  </a:lnTo>
                  <a:lnTo>
                    <a:pt x="59" y="79"/>
                  </a:lnTo>
                  <a:lnTo>
                    <a:pt x="0" y="79"/>
                  </a:lnTo>
                  <a:lnTo>
                    <a:pt x="10" y="49"/>
                  </a:lnTo>
                  <a:lnTo>
                    <a:pt x="59" y="49"/>
                  </a:lnTo>
                  <a:lnTo>
                    <a:pt x="146" y="0"/>
                  </a:lnTo>
                  <a:lnTo>
                    <a:pt x="146" y="40"/>
                  </a:lnTo>
                  <a:lnTo>
                    <a:pt x="78" y="69"/>
                  </a:lnTo>
                  <a:lnTo>
                    <a:pt x="146" y="9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2612" y="1652"/>
              <a:ext cx="193" cy="19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6" y="79"/>
                </a:cxn>
                <a:cxn ang="0">
                  <a:pos x="193" y="79"/>
                </a:cxn>
                <a:cxn ang="0">
                  <a:pos x="126" y="119"/>
                </a:cxn>
                <a:cxn ang="0">
                  <a:pos x="145" y="198"/>
                </a:cxn>
                <a:cxn ang="0">
                  <a:pos x="87" y="149"/>
                </a:cxn>
                <a:cxn ang="0">
                  <a:pos x="29" y="188"/>
                </a:cxn>
                <a:cxn ang="0">
                  <a:pos x="58" y="109"/>
                </a:cxn>
                <a:cxn ang="0">
                  <a:pos x="0" y="60"/>
                </a:cxn>
                <a:cxn ang="0">
                  <a:pos x="77" y="69"/>
                </a:cxn>
                <a:cxn ang="0">
                  <a:pos x="97" y="0"/>
                </a:cxn>
              </a:cxnLst>
              <a:rect l="0" t="0" r="r" b="b"/>
              <a:pathLst>
                <a:path w="193" h="198">
                  <a:moveTo>
                    <a:pt x="97" y="0"/>
                  </a:moveTo>
                  <a:lnTo>
                    <a:pt x="116" y="79"/>
                  </a:lnTo>
                  <a:lnTo>
                    <a:pt x="193" y="79"/>
                  </a:lnTo>
                  <a:lnTo>
                    <a:pt x="126" y="119"/>
                  </a:lnTo>
                  <a:lnTo>
                    <a:pt x="145" y="198"/>
                  </a:lnTo>
                  <a:lnTo>
                    <a:pt x="87" y="149"/>
                  </a:lnTo>
                  <a:lnTo>
                    <a:pt x="29" y="188"/>
                  </a:lnTo>
                  <a:lnTo>
                    <a:pt x="58" y="109"/>
                  </a:lnTo>
                  <a:lnTo>
                    <a:pt x="0" y="60"/>
                  </a:lnTo>
                  <a:lnTo>
                    <a:pt x="77" y="6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106" y="1652"/>
              <a:ext cx="194" cy="19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68" y="79"/>
                </a:cxn>
                <a:cxn ang="0">
                  <a:pos x="0" y="79"/>
                </a:cxn>
                <a:cxn ang="0">
                  <a:pos x="68" y="119"/>
                </a:cxn>
                <a:cxn ang="0">
                  <a:pos x="49" y="198"/>
                </a:cxn>
                <a:cxn ang="0">
                  <a:pos x="107" y="149"/>
                </a:cxn>
                <a:cxn ang="0">
                  <a:pos x="165" y="188"/>
                </a:cxn>
                <a:cxn ang="0">
                  <a:pos x="136" y="109"/>
                </a:cxn>
                <a:cxn ang="0">
                  <a:pos x="194" y="60"/>
                </a:cxn>
                <a:cxn ang="0">
                  <a:pos x="116" y="69"/>
                </a:cxn>
                <a:cxn ang="0">
                  <a:pos x="87" y="0"/>
                </a:cxn>
              </a:cxnLst>
              <a:rect l="0" t="0" r="r" b="b"/>
              <a:pathLst>
                <a:path w="194" h="198">
                  <a:moveTo>
                    <a:pt x="87" y="0"/>
                  </a:moveTo>
                  <a:lnTo>
                    <a:pt x="68" y="79"/>
                  </a:lnTo>
                  <a:lnTo>
                    <a:pt x="0" y="79"/>
                  </a:lnTo>
                  <a:lnTo>
                    <a:pt x="68" y="119"/>
                  </a:lnTo>
                  <a:lnTo>
                    <a:pt x="49" y="198"/>
                  </a:lnTo>
                  <a:lnTo>
                    <a:pt x="107" y="149"/>
                  </a:lnTo>
                  <a:lnTo>
                    <a:pt x="165" y="188"/>
                  </a:lnTo>
                  <a:lnTo>
                    <a:pt x="136" y="109"/>
                  </a:lnTo>
                  <a:lnTo>
                    <a:pt x="194" y="60"/>
                  </a:lnTo>
                  <a:lnTo>
                    <a:pt x="116" y="6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1258" y="2711"/>
              <a:ext cx="58" cy="13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9" y="20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48" y="138"/>
                </a:cxn>
                <a:cxn ang="0">
                  <a:pos x="9" y="138"/>
                </a:cxn>
                <a:cxn ang="0">
                  <a:pos x="29" y="39"/>
                </a:cxn>
                <a:cxn ang="0">
                  <a:pos x="0" y="39"/>
                </a:cxn>
              </a:cxnLst>
              <a:rect l="0" t="0" r="r" b="b"/>
              <a:pathLst>
                <a:path w="58" h="138">
                  <a:moveTo>
                    <a:pt x="0" y="39"/>
                  </a:moveTo>
                  <a:lnTo>
                    <a:pt x="0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48" y="138"/>
                  </a:lnTo>
                  <a:lnTo>
                    <a:pt x="9" y="138"/>
                  </a:lnTo>
                  <a:lnTo>
                    <a:pt x="29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1345" y="2721"/>
              <a:ext cx="96" cy="13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29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77" y="10"/>
                </a:cxn>
                <a:cxn ang="0">
                  <a:pos x="87" y="29"/>
                </a:cxn>
                <a:cxn ang="0">
                  <a:pos x="96" y="49"/>
                </a:cxn>
                <a:cxn ang="0">
                  <a:pos x="96" y="69"/>
                </a:cxn>
                <a:cxn ang="0">
                  <a:pos x="96" y="89"/>
                </a:cxn>
                <a:cxn ang="0">
                  <a:pos x="87" y="108"/>
                </a:cxn>
                <a:cxn ang="0">
                  <a:pos x="77" y="118"/>
                </a:cxn>
                <a:cxn ang="0">
                  <a:pos x="67" y="138"/>
                </a:cxn>
                <a:cxn ang="0">
                  <a:pos x="58" y="138"/>
                </a:cxn>
                <a:cxn ang="0">
                  <a:pos x="38" y="138"/>
                </a:cxn>
                <a:cxn ang="0">
                  <a:pos x="29" y="138"/>
                </a:cxn>
                <a:cxn ang="0">
                  <a:pos x="9" y="128"/>
                </a:cxn>
                <a:cxn ang="0">
                  <a:pos x="9" y="118"/>
                </a:cxn>
                <a:cxn ang="0">
                  <a:pos x="0" y="99"/>
                </a:cxn>
                <a:cxn ang="0">
                  <a:pos x="29" y="99"/>
                </a:cxn>
                <a:cxn ang="0">
                  <a:pos x="29" y="108"/>
                </a:cxn>
                <a:cxn ang="0">
                  <a:pos x="29" y="118"/>
                </a:cxn>
                <a:cxn ang="0">
                  <a:pos x="38" y="118"/>
                </a:cxn>
                <a:cxn ang="0">
                  <a:pos x="48" y="118"/>
                </a:cxn>
                <a:cxn ang="0">
                  <a:pos x="58" y="118"/>
                </a:cxn>
                <a:cxn ang="0">
                  <a:pos x="58" y="99"/>
                </a:cxn>
                <a:cxn ang="0">
                  <a:pos x="67" y="99"/>
                </a:cxn>
                <a:cxn ang="0">
                  <a:pos x="67" y="7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48" y="89"/>
                </a:cxn>
                <a:cxn ang="0">
                  <a:pos x="38" y="89"/>
                </a:cxn>
                <a:cxn ang="0">
                  <a:pos x="29" y="8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49"/>
                </a:cxn>
              </a:cxnLst>
              <a:rect l="0" t="0" r="r" b="b"/>
              <a:pathLst>
                <a:path w="96" h="138">
                  <a:moveTo>
                    <a:pt x="0" y="49"/>
                  </a:moveTo>
                  <a:lnTo>
                    <a:pt x="0" y="29"/>
                  </a:lnTo>
                  <a:lnTo>
                    <a:pt x="9" y="1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77" y="10"/>
                  </a:lnTo>
                  <a:lnTo>
                    <a:pt x="87" y="29"/>
                  </a:lnTo>
                  <a:lnTo>
                    <a:pt x="96" y="49"/>
                  </a:lnTo>
                  <a:lnTo>
                    <a:pt x="96" y="69"/>
                  </a:lnTo>
                  <a:lnTo>
                    <a:pt x="96" y="89"/>
                  </a:lnTo>
                  <a:lnTo>
                    <a:pt x="87" y="108"/>
                  </a:lnTo>
                  <a:lnTo>
                    <a:pt x="77" y="118"/>
                  </a:lnTo>
                  <a:lnTo>
                    <a:pt x="6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29" y="138"/>
                  </a:lnTo>
                  <a:lnTo>
                    <a:pt x="9" y="128"/>
                  </a:lnTo>
                  <a:lnTo>
                    <a:pt x="9" y="118"/>
                  </a:lnTo>
                  <a:lnTo>
                    <a:pt x="0" y="99"/>
                  </a:lnTo>
                  <a:lnTo>
                    <a:pt x="29" y="99"/>
                  </a:lnTo>
                  <a:lnTo>
                    <a:pt x="29" y="108"/>
                  </a:lnTo>
                  <a:lnTo>
                    <a:pt x="29" y="118"/>
                  </a:lnTo>
                  <a:lnTo>
                    <a:pt x="38" y="118"/>
                  </a:lnTo>
                  <a:lnTo>
                    <a:pt x="48" y="118"/>
                  </a:lnTo>
                  <a:lnTo>
                    <a:pt x="58" y="118"/>
                  </a:lnTo>
                  <a:lnTo>
                    <a:pt x="58" y="99"/>
                  </a:lnTo>
                  <a:lnTo>
                    <a:pt x="67" y="99"/>
                  </a:lnTo>
                  <a:lnTo>
                    <a:pt x="67" y="7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48" y="89"/>
                  </a:lnTo>
                  <a:lnTo>
                    <a:pt x="38" y="89"/>
                  </a:lnTo>
                  <a:lnTo>
                    <a:pt x="29" y="8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1470" y="2721"/>
              <a:ext cx="87" cy="138"/>
            </a:xfrm>
            <a:custGeom>
              <a:avLst/>
              <a:gdLst/>
              <a:ahLst/>
              <a:cxnLst>
                <a:cxn ang="0">
                  <a:pos x="20" y="99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39" y="118"/>
                </a:cxn>
                <a:cxn ang="0">
                  <a:pos x="49" y="118"/>
                </a:cxn>
                <a:cxn ang="0">
                  <a:pos x="58" y="118"/>
                </a:cxn>
                <a:cxn ang="0">
                  <a:pos x="58" y="108"/>
                </a:cxn>
                <a:cxn ang="0">
                  <a:pos x="58" y="9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  <a:cxn ang="0">
                  <a:pos x="49" y="69"/>
                </a:cxn>
                <a:cxn ang="0">
                  <a:pos x="39" y="59"/>
                </a:cxn>
                <a:cxn ang="0">
                  <a:pos x="39" y="69"/>
                </a:cxn>
                <a:cxn ang="0">
                  <a:pos x="39" y="69"/>
                </a:cxn>
                <a:cxn ang="0">
                  <a:pos x="29" y="69"/>
                </a:cxn>
                <a:cxn ang="0">
                  <a:pos x="20" y="79"/>
                </a:cxn>
                <a:cxn ang="0">
                  <a:pos x="0" y="79"/>
                </a:cxn>
                <a:cxn ang="0">
                  <a:pos x="10" y="0"/>
                </a:cxn>
                <a:cxn ang="0">
                  <a:pos x="78" y="0"/>
                </a:cxn>
                <a:cxn ang="0">
                  <a:pos x="78" y="19"/>
                </a:cxn>
                <a:cxn ang="0">
                  <a:pos x="20" y="19"/>
                </a:cxn>
                <a:cxn ang="0">
                  <a:pos x="20" y="49"/>
                </a:cxn>
                <a:cxn ang="0">
                  <a:pos x="29" y="49"/>
                </a:cxn>
                <a:cxn ang="0">
                  <a:pos x="29" y="49"/>
                </a:cxn>
                <a:cxn ang="0">
                  <a:pos x="39" y="49"/>
                </a:cxn>
                <a:cxn ang="0">
                  <a:pos x="49" y="49"/>
                </a:cxn>
                <a:cxn ang="0">
                  <a:pos x="58" y="49"/>
                </a:cxn>
                <a:cxn ang="0">
                  <a:pos x="78" y="49"/>
                </a:cxn>
                <a:cxn ang="0">
                  <a:pos x="87" y="69"/>
                </a:cxn>
                <a:cxn ang="0">
                  <a:pos x="87" y="89"/>
                </a:cxn>
                <a:cxn ang="0">
                  <a:pos x="87" y="108"/>
                </a:cxn>
                <a:cxn ang="0">
                  <a:pos x="78" y="118"/>
                </a:cxn>
                <a:cxn ang="0">
                  <a:pos x="68" y="138"/>
                </a:cxn>
                <a:cxn ang="0">
                  <a:pos x="49" y="138"/>
                </a:cxn>
                <a:cxn ang="0">
                  <a:pos x="29" y="138"/>
                </a:cxn>
                <a:cxn ang="0">
                  <a:pos x="10" y="128"/>
                </a:cxn>
                <a:cxn ang="0">
                  <a:pos x="0" y="118"/>
                </a:cxn>
                <a:cxn ang="0">
                  <a:pos x="0" y="99"/>
                </a:cxn>
                <a:cxn ang="0">
                  <a:pos x="20" y="99"/>
                </a:cxn>
              </a:cxnLst>
              <a:rect l="0" t="0" r="r" b="b"/>
              <a:pathLst>
                <a:path w="87" h="138">
                  <a:moveTo>
                    <a:pt x="20" y="99"/>
                  </a:moveTo>
                  <a:lnTo>
                    <a:pt x="29" y="108"/>
                  </a:lnTo>
                  <a:lnTo>
                    <a:pt x="29" y="108"/>
                  </a:lnTo>
                  <a:lnTo>
                    <a:pt x="39" y="118"/>
                  </a:lnTo>
                  <a:lnTo>
                    <a:pt x="49" y="118"/>
                  </a:lnTo>
                  <a:lnTo>
                    <a:pt x="58" y="118"/>
                  </a:lnTo>
                  <a:lnTo>
                    <a:pt x="58" y="108"/>
                  </a:lnTo>
                  <a:lnTo>
                    <a:pt x="58" y="9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lnTo>
                    <a:pt x="49" y="69"/>
                  </a:lnTo>
                  <a:lnTo>
                    <a:pt x="39" y="5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29" y="6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78" y="0"/>
                  </a:lnTo>
                  <a:lnTo>
                    <a:pt x="78" y="19"/>
                  </a:lnTo>
                  <a:lnTo>
                    <a:pt x="20" y="19"/>
                  </a:lnTo>
                  <a:lnTo>
                    <a:pt x="20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9" y="49"/>
                  </a:lnTo>
                  <a:lnTo>
                    <a:pt x="49" y="49"/>
                  </a:lnTo>
                  <a:lnTo>
                    <a:pt x="58" y="49"/>
                  </a:lnTo>
                  <a:lnTo>
                    <a:pt x="78" y="49"/>
                  </a:lnTo>
                  <a:lnTo>
                    <a:pt x="87" y="69"/>
                  </a:lnTo>
                  <a:lnTo>
                    <a:pt x="87" y="89"/>
                  </a:lnTo>
                  <a:lnTo>
                    <a:pt x="87" y="108"/>
                  </a:lnTo>
                  <a:lnTo>
                    <a:pt x="78" y="118"/>
                  </a:lnTo>
                  <a:lnTo>
                    <a:pt x="68" y="138"/>
                  </a:lnTo>
                  <a:lnTo>
                    <a:pt x="49" y="138"/>
                  </a:lnTo>
                  <a:lnTo>
                    <a:pt x="29" y="138"/>
                  </a:lnTo>
                  <a:lnTo>
                    <a:pt x="10" y="128"/>
                  </a:lnTo>
                  <a:lnTo>
                    <a:pt x="0" y="118"/>
                  </a:lnTo>
                  <a:lnTo>
                    <a:pt x="0" y="99"/>
                  </a:lnTo>
                  <a:lnTo>
                    <a:pt x="20" y="9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567" y="2711"/>
              <a:ext cx="77" cy="138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0" y="29"/>
                </a:cxn>
                <a:cxn ang="0">
                  <a:pos x="10" y="20"/>
                </a:cxn>
                <a:cxn ang="0">
                  <a:pos x="19" y="20"/>
                </a:cxn>
                <a:cxn ang="0">
                  <a:pos x="29" y="20"/>
                </a:cxn>
                <a:cxn ang="0">
                  <a:pos x="29" y="10"/>
                </a:cxn>
                <a:cxn ang="0">
                  <a:pos x="39" y="10"/>
                </a:cxn>
                <a:cxn ang="0">
                  <a:pos x="39" y="1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77" y="138"/>
                </a:cxn>
                <a:cxn ang="0">
                  <a:pos x="48" y="138"/>
                </a:cxn>
                <a:cxn ang="0">
                  <a:pos x="39" y="39"/>
                </a:cxn>
                <a:cxn ang="0">
                  <a:pos x="10" y="49"/>
                </a:cxn>
              </a:cxnLst>
              <a:rect l="0" t="0" r="r" b="b"/>
              <a:pathLst>
                <a:path w="77" h="138">
                  <a:moveTo>
                    <a:pt x="10" y="49"/>
                  </a:moveTo>
                  <a:lnTo>
                    <a:pt x="0" y="29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77" y="138"/>
                  </a:lnTo>
                  <a:lnTo>
                    <a:pt x="48" y="138"/>
                  </a:lnTo>
                  <a:lnTo>
                    <a:pt x="39" y="3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1374" y="2740"/>
              <a:ext cx="38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19" y="50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38" y="30"/>
                </a:cxn>
                <a:cxn ang="0">
                  <a:pos x="38" y="10"/>
                </a:cxn>
                <a:cxn ang="0">
                  <a:pos x="29" y="1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9" y="50"/>
                </a:cxn>
                <a:cxn ang="0">
                  <a:pos x="19" y="50"/>
                </a:cxn>
              </a:cxnLst>
              <a:rect l="0" t="0" r="r" b="b"/>
              <a:pathLst>
                <a:path w="38" h="50">
                  <a:moveTo>
                    <a:pt x="19" y="50"/>
                  </a:moveTo>
                  <a:lnTo>
                    <a:pt x="19" y="5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8" y="30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9" y="5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822" y="307"/>
              <a:ext cx="39" cy="59"/>
            </a:xfrm>
            <a:custGeom>
              <a:avLst/>
              <a:gdLst/>
              <a:ahLst/>
              <a:cxnLst>
                <a:cxn ang="0">
                  <a:pos x="10" y="59"/>
                </a:cxn>
                <a:cxn ang="0">
                  <a:pos x="39" y="39"/>
                </a:cxn>
                <a:cxn ang="0">
                  <a:pos x="0" y="0"/>
                </a:cxn>
                <a:cxn ang="0">
                  <a:pos x="10" y="59"/>
                </a:cxn>
              </a:cxnLst>
              <a:rect l="0" t="0" r="r" b="b"/>
              <a:pathLst>
                <a:path w="39" h="59">
                  <a:moveTo>
                    <a:pt x="10" y="5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919" y="237"/>
              <a:ext cx="48" cy="50"/>
            </a:xfrm>
            <a:custGeom>
              <a:avLst/>
              <a:gdLst/>
              <a:ahLst/>
              <a:cxnLst>
                <a:cxn ang="0">
                  <a:pos x="48" y="1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0"/>
                </a:cxn>
                <a:cxn ang="0">
                  <a:pos x="10" y="50"/>
                </a:cxn>
                <a:cxn ang="0">
                  <a:pos x="39" y="40"/>
                </a:cxn>
                <a:cxn ang="0">
                  <a:pos x="48" y="40"/>
                </a:cxn>
                <a:cxn ang="0">
                  <a:pos x="48" y="30"/>
                </a:cxn>
                <a:cxn ang="0">
                  <a:pos x="48" y="20"/>
                </a:cxn>
                <a:cxn ang="0">
                  <a:pos x="48" y="10"/>
                </a:cxn>
              </a:cxnLst>
              <a:rect l="0" t="0" r="r" b="b"/>
              <a:pathLst>
                <a:path w="48" h="50">
                  <a:moveTo>
                    <a:pt x="48" y="10"/>
                  </a:moveTo>
                  <a:lnTo>
                    <a:pt x="48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0"/>
                  </a:lnTo>
                  <a:lnTo>
                    <a:pt x="10" y="50"/>
                  </a:lnTo>
                  <a:lnTo>
                    <a:pt x="39" y="40"/>
                  </a:lnTo>
                  <a:lnTo>
                    <a:pt x="48" y="40"/>
                  </a:lnTo>
                  <a:lnTo>
                    <a:pt x="48" y="30"/>
                  </a:lnTo>
                  <a:lnTo>
                    <a:pt x="48" y="2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auto">
            <a:xfrm>
              <a:off x="2060" y="297"/>
              <a:ext cx="68" cy="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9"/>
                </a:cxn>
                <a:cxn ang="0">
                  <a:pos x="29" y="49"/>
                </a:cxn>
                <a:cxn ang="0">
                  <a:pos x="39" y="49"/>
                </a:cxn>
                <a:cxn ang="0">
                  <a:pos x="49" y="59"/>
                </a:cxn>
                <a:cxn ang="0">
                  <a:pos x="58" y="49"/>
                </a:cxn>
                <a:cxn ang="0">
                  <a:pos x="58" y="39"/>
                </a:cxn>
                <a:cxn ang="0">
                  <a:pos x="68" y="29"/>
                </a:cxn>
                <a:cxn ang="0">
                  <a:pos x="58" y="29"/>
                </a:cxn>
                <a:cxn ang="0">
                  <a:pos x="58" y="20"/>
                </a:cxn>
                <a:cxn ang="0">
                  <a:pos x="49" y="10"/>
                </a:cxn>
                <a:cxn ang="0">
                  <a:pos x="20" y="0"/>
                </a:cxn>
              </a:cxnLst>
              <a:rect l="0" t="0" r="r" b="b"/>
              <a:pathLst>
                <a:path w="68" h="59">
                  <a:moveTo>
                    <a:pt x="20" y="0"/>
                  </a:moveTo>
                  <a:lnTo>
                    <a:pt x="0" y="29"/>
                  </a:lnTo>
                  <a:lnTo>
                    <a:pt x="29" y="49"/>
                  </a:lnTo>
                  <a:lnTo>
                    <a:pt x="39" y="49"/>
                  </a:lnTo>
                  <a:lnTo>
                    <a:pt x="49" y="59"/>
                  </a:lnTo>
                  <a:lnTo>
                    <a:pt x="58" y="49"/>
                  </a:lnTo>
                  <a:lnTo>
                    <a:pt x="58" y="39"/>
                  </a:lnTo>
                  <a:lnTo>
                    <a:pt x="68" y="29"/>
                  </a:lnTo>
                  <a:lnTo>
                    <a:pt x="58" y="29"/>
                  </a:lnTo>
                  <a:lnTo>
                    <a:pt x="58" y="20"/>
                  </a:lnTo>
                  <a:lnTo>
                    <a:pt x="49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auto">
            <a:xfrm>
              <a:off x="2273" y="485"/>
              <a:ext cx="87" cy="8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58" y="89"/>
                </a:cxn>
                <a:cxn ang="0">
                  <a:pos x="78" y="69"/>
                </a:cxn>
                <a:cxn ang="0">
                  <a:pos x="87" y="59"/>
                </a:cxn>
                <a:cxn ang="0">
                  <a:pos x="87" y="29"/>
                </a:cxn>
                <a:cxn ang="0">
                  <a:pos x="87" y="20"/>
                </a:cxn>
                <a:cxn ang="0">
                  <a:pos x="78" y="10"/>
                </a:cxn>
                <a:cxn ang="0">
                  <a:pos x="68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0" y="20"/>
                </a:cxn>
                <a:cxn ang="0">
                  <a:pos x="10" y="29"/>
                </a:cxn>
                <a:cxn ang="0">
                  <a:pos x="0" y="59"/>
                </a:cxn>
                <a:cxn ang="0">
                  <a:pos x="10" y="69"/>
                </a:cxn>
                <a:cxn ang="0">
                  <a:pos x="10" y="79"/>
                </a:cxn>
              </a:cxnLst>
              <a:rect l="0" t="0" r="r" b="b"/>
              <a:pathLst>
                <a:path w="87" h="89">
                  <a:moveTo>
                    <a:pt x="10" y="79"/>
                  </a:moveTo>
                  <a:lnTo>
                    <a:pt x="29" y="89"/>
                  </a:lnTo>
                  <a:lnTo>
                    <a:pt x="39" y="89"/>
                  </a:lnTo>
                  <a:lnTo>
                    <a:pt x="58" y="89"/>
                  </a:lnTo>
                  <a:lnTo>
                    <a:pt x="78" y="69"/>
                  </a:lnTo>
                  <a:lnTo>
                    <a:pt x="87" y="59"/>
                  </a:lnTo>
                  <a:lnTo>
                    <a:pt x="87" y="29"/>
                  </a:lnTo>
                  <a:lnTo>
                    <a:pt x="87" y="20"/>
                  </a:lnTo>
                  <a:lnTo>
                    <a:pt x="78" y="10"/>
                  </a:lnTo>
                  <a:lnTo>
                    <a:pt x="68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59"/>
                  </a:lnTo>
                  <a:lnTo>
                    <a:pt x="10" y="69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2660" y="1118"/>
              <a:ext cx="49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"/>
                </a:cxn>
                <a:cxn ang="0">
                  <a:pos x="49" y="0"/>
                </a:cxn>
                <a:cxn ang="0">
                  <a:pos x="0" y="0"/>
                </a:cxn>
              </a:cxnLst>
              <a:rect l="0" t="0" r="r" b="b"/>
              <a:pathLst>
                <a:path w="49" h="40">
                  <a:moveTo>
                    <a:pt x="0" y="0"/>
                  </a:moveTo>
                  <a:lnTo>
                    <a:pt x="10" y="40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2709" y="1227"/>
              <a:ext cx="38" cy="5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10"/>
                </a:cxn>
                <a:cxn ang="0">
                  <a:pos x="0" y="39"/>
                </a:cxn>
                <a:cxn ang="0">
                  <a:pos x="9" y="49"/>
                </a:cxn>
                <a:cxn ang="0">
                  <a:pos x="9" y="59"/>
                </a:cxn>
                <a:cxn ang="0">
                  <a:pos x="19" y="59"/>
                </a:cxn>
                <a:cxn ang="0">
                  <a:pos x="29" y="59"/>
                </a:cxn>
                <a:cxn ang="0">
                  <a:pos x="38" y="59"/>
                </a:cxn>
                <a:cxn ang="0">
                  <a:pos x="38" y="49"/>
                </a:cxn>
                <a:cxn ang="0">
                  <a:pos x="38" y="39"/>
                </a:cxn>
                <a:cxn ang="0">
                  <a:pos x="38" y="39"/>
                </a:cxn>
                <a:cxn ang="0">
                  <a:pos x="38" y="0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lnTo>
                    <a:pt x="0" y="10"/>
                  </a:lnTo>
                  <a:lnTo>
                    <a:pt x="0" y="39"/>
                  </a:lnTo>
                  <a:lnTo>
                    <a:pt x="9" y="49"/>
                  </a:lnTo>
                  <a:lnTo>
                    <a:pt x="9" y="59"/>
                  </a:lnTo>
                  <a:lnTo>
                    <a:pt x="19" y="59"/>
                  </a:lnTo>
                  <a:lnTo>
                    <a:pt x="29" y="59"/>
                  </a:lnTo>
                  <a:lnTo>
                    <a:pt x="38" y="59"/>
                  </a:lnTo>
                  <a:lnTo>
                    <a:pt x="38" y="4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455" y="574"/>
              <a:ext cx="87" cy="89"/>
            </a:xfrm>
            <a:custGeom>
              <a:avLst/>
              <a:gdLst/>
              <a:ahLst/>
              <a:cxnLst>
                <a:cxn ang="0">
                  <a:pos x="77" y="79"/>
                </a:cxn>
                <a:cxn ang="0">
                  <a:pos x="87" y="69"/>
                </a:cxn>
                <a:cxn ang="0">
                  <a:pos x="87" y="49"/>
                </a:cxn>
                <a:cxn ang="0">
                  <a:pos x="87" y="29"/>
                </a:cxn>
                <a:cxn ang="0">
                  <a:pos x="67" y="20"/>
                </a:cxn>
                <a:cxn ang="0">
                  <a:pos x="58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9" y="10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58" y="89"/>
                </a:cxn>
                <a:cxn ang="0">
                  <a:pos x="67" y="89"/>
                </a:cxn>
                <a:cxn ang="0">
                  <a:pos x="77" y="79"/>
                </a:cxn>
              </a:cxnLst>
              <a:rect l="0" t="0" r="r" b="b"/>
              <a:pathLst>
                <a:path w="87" h="89">
                  <a:moveTo>
                    <a:pt x="77" y="79"/>
                  </a:moveTo>
                  <a:lnTo>
                    <a:pt x="87" y="69"/>
                  </a:lnTo>
                  <a:lnTo>
                    <a:pt x="87" y="49"/>
                  </a:lnTo>
                  <a:lnTo>
                    <a:pt x="87" y="29"/>
                  </a:lnTo>
                  <a:lnTo>
                    <a:pt x="67" y="20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9" y="1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58" y="89"/>
                  </a:lnTo>
                  <a:lnTo>
                    <a:pt x="67" y="89"/>
                  </a:lnTo>
                  <a:lnTo>
                    <a:pt x="7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745" y="1791"/>
              <a:ext cx="174" cy="11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5" y="0"/>
                </a:cxn>
                <a:cxn ang="0">
                  <a:pos x="174" y="49"/>
                </a:cxn>
                <a:cxn ang="0">
                  <a:pos x="29" y="118"/>
                </a:cxn>
                <a:cxn ang="0">
                  <a:pos x="19" y="79"/>
                </a:cxn>
                <a:cxn ang="0">
                  <a:pos x="58" y="59"/>
                </a:cxn>
                <a:cxn ang="0">
                  <a:pos x="48" y="39"/>
                </a:cxn>
                <a:cxn ang="0">
                  <a:pos x="10" y="49"/>
                </a:cxn>
                <a:cxn ang="0">
                  <a:pos x="0" y="19"/>
                </a:cxn>
              </a:cxnLst>
              <a:rect l="0" t="0" r="r" b="b"/>
              <a:pathLst>
                <a:path w="174" h="118">
                  <a:moveTo>
                    <a:pt x="0" y="19"/>
                  </a:moveTo>
                  <a:lnTo>
                    <a:pt x="155" y="0"/>
                  </a:lnTo>
                  <a:lnTo>
                    <a:pt x="174" y="49"/>
                  </a:lnTo>
                  <a:lnTo>
                    <a:pt x="29" y="118"/>
                  </a:lnTo>
                  <a:lnTo>
                    <a:pt x="19" y="79"/>
                  </a:lnTo>
                  <a:lnTo>
                    <a:pt x="58" y="59"/>
                  </a:lnTo>
                  <a:lnTo>
                    <a:pt x="48" y="39"/>
                  </a:lnTo>
                  <a:lnTo>
                    <a:pt x="10" y="4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774" y="1880"/>
              <a:ext cx="174" cy="128"/>
            </a:xfrm>
            <a:custGeom>
              <a:avLst/>
              <a:gdLst/>
              <a:ahLst/>
              <a:cxnLst>
                <a:cxn ang="0">
                  <a:pos x="77" y="59"/>
                </a:cxn>
                <a:cxn ang="0">
                  <a:pos x="10" y="69"/>
                </a:cxn>
                <a:cxn ang="0">
                  <a:pos x="0" y="39"/>
                </a:cxn>
                <a:cxn ang="0">
                  <a:pos x="155" y="0"/>
                </a:cxn>
                <a:cxn ang="0">
                  <a:pos x="164" y="29"/>
                </a:cxn>
                <a:cxn ang="0">
                  <a:pos x="164" y="49"/>
                </a:cxn>
                <a:cxn ang="0">
                  <a:pos x="174" y="59"/>
                </a:cxn>
                <a:cxn ang="0">
                  <a:pos x="174" y="69"/>
                </a:cxn>
                <a:cxn ang="0">
                  <a:pos x="164" y="79"/>
                </a:cxn>
                <a:cxn ang="0">
                  <a:pos x="164" y="89"/>
                </a:cxn>
                <a:cxn ang="0">
                  <a:pos x="155" y="89"/>
                </a:cxn>
                <a:cxn ang="0">
                  <a:pos x="145" y="99"/>
                </a:cxn>
                <a:cxn ang="0">
                  <a:pos x="145" y="99"/>
                </a:cxn>
                <a:cxn ang="0">
                  <a:pos x="126" y="99"/>
                </a:cxn>
                <a:cxn ang="0">
                  <a:pos x="116" y="99"/>
                </a:cxn>
                <a:cxn ang="0">
                  <a:pos x="106" y="89"/>
                </a:cxn>
                <a:cxn ang="0">
                  <a:pos x="97" y="79"/>
                </a:cxn>
                <a:cxn ang="0">
                  <a:pos x="97" y="99"/>
                </a:cxn>
                <a:cxn ang="0">
                  <a:pos x="97" y="99"/>
                </a:cxn>
                <a:cxn ang="0">
                  <a:pos x="87" y="109"/>
                </a:cxn>
                <a:cxn ang="0">
                  <a:pos x="77" y="118"/>
                </a:cxn>
                <a:cxn ang="0">
                  <a:pos x="48" y="118"/>
                </a:cxn>
                <a:cxn ang="0">
                  <a:pos x="39" y="128"/>
                </a:cxn>
                <a:cxn ang="0">
                  <a:pos x="29" y="128"/>
                </a:cxn>
                <a:cxn ang="0">
                  <a:pos x="19" y="99"/>
                </a:cxn>
                <a:cxn ang="0">
                  <a:pos x="29" y="99"/>
                </a:cxn>
                <a:cxn ang="0">
                  <a:pos x="39" y="89"/>
                </a:cxn>
                <a:cxn ang="0">
                  <a:pos x="68" y="79"/>
                </a:cxn>
                <a:cxn ang="0">
                  <a:pos x="77" y="79"/>
                </a:cxn>
                <a:cxn ang="0">
                  <a:pos x="77" y="79"/>
                </a:cxn>
                <a:cxn ang="0">
                  <a:pos x="87" y="69"/>
                </a:cxn>
                <a:cxn ang="0">
                  <a:pos x="77" y="59"/>
                </a:cxn>
              </a:cxnLst>
              <a:rect l="0" t="0" r="r" b="b"/>
              <a:pathLst>
                <a:path w="174" h="128">
                  <a:moveTo>
                    <a:pt x="77" y="59"/>
                  </a:moveTo>
                  <a:lnTo>
                    <a:pt x="10" y="69"/>
                  </a:lnTo>
                  <a:lnTo>
                    <a:pt x="0" y="39"/>
                  </a:lnTo>
                  <a:lnTo>
                    <a:pt x="155" y="0"/>
                  </a:lnTo>
                  <a:lnTo>
                    <a:pt x="164" y="29"/>
                  </a:lnTo>
                  <a:lnTo>
                    <a:pt x="164" y="49"/>
                  </a:lnTo>
                  <a:lnTo>
                    <a:pt x="174" y="59"/>
                  </a:lnTo>
                  <a:lnTo>
                    <a:pt x="174" y="69"/>
                  </a:lnTo>
                  <a:lnTo>
                    <a:pt x="164" y="79"/>
                  </a:lnTo>
                  <a:lnTo>
                    <a:pt x="164" y="89"/>
                  </a:lnTo>
                  <a:lnTo>
                    <a:pt x="155" y="89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26" y="99"/>
                  </a:lnTo>
                  <a:lnTo>
                    <a:pt x="116" y="99"/>
                  </a:lnTo>
                  <a:lnTo>
                    <a:pt x="106" y="89"/>
                  </a:lnTo>
                  <a:lnTo>
                    <a:pt x="97" y="7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87" y="109"/>
                  </a:lnTo>
                  <a:lnTo>
                    <a:pt x="77" y="118"/>
                  </a:lnTo>
                  <a:lnTo>
                    <a:pt x="48" y="118"/>
                  </a:lnTo>
                  <a:lnTo>
                    <a:pt x="39" y="128"/>
                  </a:lnTo>
                  <a:lnTo>
                    <a:pt x="29" y="128"/>
                  </a:lnTo>
                  <a:lnTo>
                    <a:pt x="19" y="99"/>
                  </a:lnTo>
                  <a:lnTo>
                    <a:pt x="29" y="99"/>
                  </a:lnTo>
                  <a:lnTo>
                    <a:pt x="39" y="89"/>
                  </a:lnTo>
                  <a:lnTo>
                    <a:pt x="68" y="79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87" y="6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803" y="1979"/>
              <a:ext cx="193" cy="188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0" y="79"/>
                </a:cxn>
                <a:cxn ang="0">
                  <a:pos x="0" y="49"/>
                </a:cxn>
                <a:cxn ang="0">
                  <a:pos x="145" y="0"/>
                </a:cxn>
                <a:cxn ang="0">
                  <a:pos x="164" y="49"/>
                </a:cxn>
                <a:cxn ang="0">
                  <a:pos x="68" y="99"/>
                </a:cxn>
                <a:cxn ang="0">
                  <a:pos x="174" y="79"/>
                </a:cxn>
                <a:cxn ang="0">
                  <a:pos x="193" y="138"/>
                </a:cxn>
                <a:cxn ang="0">
                  <a:pos x="48" y="188"/>
                </a:cxn>
                <a:cxn ang="0">
                  <a:pos x="39" y="158"/>
                </a:cxn>
                <a:cxn ang="0">
                  <a:pos x="155" y="108"/>
                </a:cxn>
                <a:cxn ang="0">
                  <a:pos x="29" y="138"/>
                </a:cxn>
                <a:cxn ang="0">
                  <a:pos x="19" y="99"/>
                </a:cxn>
                <a:cxn ang="0">
                  <a:pos x="135" y="39"/>
                </a:cxn>
              </a:cxnLst>
              <a:rect l="0" t="0" r="r" b="b"/>
              <a:pathLst>
                <a:path w="193" h="188">
                  <a:moveTo>
                    <a:pt x="135" y="39"/>
                  </a:moveTo>
                  <a:lnTo>
                    <a:pt x="10" y="79"/>
                  </a:lnTo>
                  <a:lnTo>
                    <a:pt x="0" y="49"/>
                  </a:lnTo>
                  <a:lnTo>
                    <a:pt x="145" y="0"/>
                  </a:lnTo>
                  <a:lnTo>
                    <a:pt x="164" y="49"/>
                  </a:lnTo>
                  <a:lnTo>
                    <a:pt x="68" y="99"/>
                  </a:lnTo>
                  <a:lnTo>
                    <a:pt x="174" y="79"/>
                  </a:lnTo>
                  <a:lnTo>
                    <a:pt x="193" y="138"/>
                  </a:lnTo>
                  <a:lnTo>
                    <a:pt x="48" y="188"/>
                  </a:lnTo>
                  <a:lnTo>
                    <a:pt x="39" y="158"/>
                  </a:lnTo>
                  <a:lnTo>
                    <a:pt x="155" y="108"/>
                  </a:lnTo>
                  <a:lnTo>
                    <a:pt x="29" y="138"/>
                  </a:lnTo>
                  <a:lnTo>
                    <a:pt x="19" y="99"/>
                  </a:lnTo>
                  <a:lnTo>
                    <a:pt x="13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auto">
            <a:xfrm>
              <a:off x="880" y="2117"/>
              <a:ext cx="165" cy="139"/>
            </a:xfrm>
            <a:custGeom>
              <a:avLst/>
              <a:gdLst/>
              <a:ahLst/>
              <a:cxnLst>
                <a:cxn ang="0">
                  <a:pos x="20" y="139"/>
                </a:cxn>
                <a:cxn ang="0">
                  <a:pos x="0" y="109"/>
                </a:cxn>
                <a:cxn ang="0">
                  <a:pos x="49" y="79"/>
                </a:cxn>
                <a:cxn ang="0">
                  <a:pos x="116" y="0"/>
                </a:cxn>
                <a:cxn ang="0">
                  <a:pos x="136" y="30"/>
                </a:cxn>
                <a:cxn ang="0">
                  <a:pos x="97" y="69"/>
                </a:cxn>
                <a:cxn ang="0">
                  <a:pos x="155" y="50"/>
                </a:cxn>
                <a:cxn ang="0">
                  <a:pos x="165" y="89"/>
                </a:cxn>
                <a:cxn ang="0">
                  <a:pos x="68" y="109"/>
                </a:cxn>
                <a:cxn ang="0">
                  <a:pos x="20" y="139"/>
                </a:cxn>
              </a:cxnLst>
              <a:rect l="0" t="0" r="r" b="b"/>
              <a:pathLst>
                <a:path w="165" h="139">
                  <a:moveTo>
                    <a:pt x="20" y="139"/>
                  </a:moveTo>
                  <a:lnTo>
                    <a:pt x="0" y="109"/>
                  </a:lnTo>
                  <a:lnTo>
                    <a:pt x="49" y="79"/>
                  </a:lnTo>
                  <a:lnTo>
                    <a:pt x="116" y="0"/>
                  </a:lnTo>
                  <a:lnTo>
                    <a:pt x="136" y="30"/>
                  </a:lnTo>
                  <a:lnTo>
                    <a:pt x="97" y="69"/>
                  </a:lnTo>
                  <a:lnTo>
                    <a:pt x="155" y="50"/>
                  </a:lnTo>
                  <a:lnTo>
                    <a:pt x="165" y="89"/>
                  </a:lnTo>
                  <a:lnTo>
                    <a:pt x="68" y="109"/>
                  </a:lnTo>
                  <a:lnTo>
                    <a:pt x="2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996" y="2236"/>
              <a:ext cx="155" cy="188"/>
            </a:xfrm>
            <a:custGeom>
              <a:avLst/>
              <a:gdLst/>
              <a:ahLst/>
              <a:cxnLst>
                <a:cxn ang="0">
                  <a:pos x="68" y="89"/>
                </a:cxn>
                <a:cxn ang="0">
                  <a:pos x="29" y="148"/>
                </a:cxn>
                <a:cxn ang="0">
                  <a:pos x="0" y="129"/>
                </a:cxn>
                <a:cxn ang="0">
                  <a:pos x="97" y="0"/>
                </a:cxn>
                <a:cxn ang="0">
                  <a:pos x="126" y="20"/>
                </a:cxn>
                <a:cxn ang="0">
                  <a:pos x="136" y="39"/>
                </a:cxn>
                <a:cxn ang="0">
                  <a:pos x="145" y="39"/>
                </a:cxn>
                <a:cxn ang="0">
                  <a:pos x="155" y="49"/>
                </a:cxn>
                <a:cxn ang="0">
                  <a:pos x="155" y="59"/>
                </a:cxn>
                <a:cxn ang="0">
                  <a:pos x="155" y="69"/>
                </a:cxn>
                <a:cxn ang="0">
                  <a:pos x="155" y="79"/>
                </a:cxn>
                <a:cxn ang="0">
                  <a:pos x="155" y="79"/>
                </a:cxn>
                <a:cxn ang="0">
                  <a:pos x="145" y="89"/>
                </a:cxn>
                <a:cxn ang="0">
                  <a:pos x="136" y="99"/>
                </a:cxn>
                <a:cxn ang="0">
                  <a:pos x="126" y="109"/>
                </a:cxn>
                <a:cxn ang="0">
                  <a:pos x="116" y="109"/>
                </a:cxn>
                <a:cxn ang="0">
                  <a:pos x="97" y="99"/>
                </a:cxn>
                <a:cxn ang="0">
                  <a:pos x="107" y="109"/>
                </a:cxn>
                <a:cxn ang="0">
                  <a:pos x="116" y="119"/>
                </a:cxn>
                <a:cxn ang="0">
                  <a:pos x="107" y="129"/>
                </a:cxn>
                <a:cxn ang="0">
                  <a:pos x="107" y="138"/>
                </a:cxn>
                <a:cxn ang="0">
                  <a:pos x="87" y="168"/>
                </a:cxn>
                <a:cxn ang="0">
                  <a:pos x="78" y="178"/>
                </a:cxn>
                <a:cxn ang="0">
                  <a:pos x="78" y="188"/>
                </a:cxn>
                <a:cxn ang="0">
                  <a:pos x="49" y="168"/>
                </a:cxn>
                <a:cxn ang="0">
                  <a:pos x="49" y="148"/>
                </a:cxn>
                <a:cxn ang="0">
                  <a:pos x="49" y="138"/>
                </a:cxn>
                <a:cxn ang="0">
                  <a:pos x="78" y="119"/>
                </a:cxn>
                <a:cxn ang="0">
                  <a:pos x="78" y="109"/>
                </a:cxn>
                <a:cxn ang="0">
                  <a:pos x="87" y="109"/>
                </a:cxn>
                <a:cxn ang="0">
                  <a:pos x="78" y="99"/>
                </a:cxn>
                <a:cxn ang="0">
                  <a:pos x="68" y="89"/>
                </a:cxn>
              </a:cxnLst>
              <a:rect l="0" t="0" r="r" b="b"/>
              <a:pathLst>
                <a:path w="155" h="188">
                  <a:moveTo>
                    <a:pt x="68" y="89"/>
                  </a:moveTo>
                  <a:lnTo>
                    <a:pt x="29" y="148"/>
                  </a:lnTo>
                  <a:lnTo>
                    <a:pt x="0" y="129"/>
                  </a:lnTo>
                  <a:lnTo>
                    <a:pt x="97" y="0"/>
                  </a:lnTo>
                  <a:lnTo>
                    <a:pt x="126" y="20"/>
                  </a:lnTo>
                  <a:lnTo>
                    <a:pt x="136" y="39"/>
                  </a:lnTo>
                  <a:lnTo>
                    <a:pt x="145" y="39"/>
                  </a:lnTo>
                  <a:lnTo>
                    <a:pt x="155" y="49"/>
                  </a:lnTo>
                  <a:lnTo>
                    <a:pt x="155" y="59"/>
                  </a:lnTo>
                  <a:lnTo>
                    <a:pt x="155" y="69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45" y="89"/>
                  </a:lnTo>
                  <a:lnTo>
                    <a:pt x="136" y="99"/>
                  </a:lnTo>
                  <a:lnTo>
                    <a:pt x="126" y="109"/>
                  </a:lnTo>
                  <a:lnTo>
                    <a:pt x="116" y="109"/>
                  </a:lnTo>
                  <a:lnTo>
                    <a:pt x="97" y="99"/>
                  </a:lnTo>
                  <a:lnTo>
                    <a:pt x="107" y="109"/>
                  </a:lnTo>
                  <a:lnTo>
                    <a:pt x="116" y="119"/>
                  </a:lnTo>
                  <a:lnTo>
                    <a:pt x="107" y="129"/>
                  </a:lnTo>
                  <a:lnTo>
                    <a:pt x="107" y="138"/>
                  </a:lnTo>
                  <a:lnTo>
                    <a:pt x="87" y="168"/>
                  </a:lnTo>
                  <a:lnTo>
                    <a:pt x="78" y="178"/>
                  </a:lnTo>
                  <a:lnTo>
                    <a:pt x="78" y="188"/>
                  </a:lnTo>
                  <a:lnTo>
                    <a:pt x="49" y="168"/>
                  </a:lnTo>
                  <a:lnTo>
                    <a:pt x="49" y="148"/>
                  </a:lnTo>
                  <a:lnTo>
                    <a:pt x="49" y="138"/>
                  </a:lnTo>
                  <a:lnTo>
                    <a:pt x="78" y="119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78" y="99"/>
                  </a:lnTo>
                  <a:lnTo>
                    <a:pt x="6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auto">
            <a:xfrm>
              <a:off x="1093" y="2305"/>
              <a:ext cx="145" cy="178"/>
            </a:xfrm>
            <a:custGeom>
              <a:avLst/>
              <a:gdLst/>
              <a:ahLst/>
              <a:cxnLst>
                <a:cxn ang="0">
                  <a:pos x="77" y="158"/>
                </a:cxn>
                <a:cxn ang="0">
                  <a:pos x="68" y="178"/>
                </a:cxn>
                <a:cxn ang="0">
                  <a:pos x="0" y="139"/>
                </a:cxn>
                <a:cxn ang="0">
                  <a:pos x="77" y="0"/>
                </a:cxn>
                <a:cxn ang="0">
                  <a:pos x="145" y="40"/>
                </a:cxn>
                <a:cxn ang="0">
                  <a:pos x="126" y="60"/>
                </a:cxn>
                <a:cxn ang="0">
                  <a:pos x="97" y="40"/>
                </a:cxn>
                <a:cxn ang="0">
                  <a:pos x="77" y="69"/>
                </a:cxn>
                <a:cxn ang="0">
                  <a:pos x="116" y="89"/>
                </a:cxn>
                <a:cxn ang="0">
                  <a:pos x="97" y="109"/>
                </a:cxn>
                <a:cxn ang="0">
                  <a:pos x="68" y="89"/>
                </a:cxn>
                <a:cxn ang="0">
                  <a:pos x="39" y="139"/>
                </a:cxn>
                <a:cxn ang="0">
                  <a:pos x="77" y="158"/>
                </a:cxn>
              </a:cxnLst>
              <a:rect l="0" t="0" r="r" b="b"/>
              <a:pathLst>
                <a:path w="145" h="178">
                  <a:moveTo>
                    <a:pt x="77" y="158"/>
                  </a:moveTo>
                  <a:lnTo>
                    <a:pt x="68" y="178"/>
                  </a:lnTo>
                  <a:lnTo>
                    <a:pt x="0" y="139"/>
                  </a:lnTo>
                  <a:lnTo>
                    <a:pt x="77" y="0"/>
                  </a:lnTo>
                  <a:lnTo>
                    <a:pt x="145" y="40"/>
                  </a:lnTo>
                  <a:lnTo>
                    <a:pt x="126" y="60"/>
                  </a:lnTo>
                  <a:lnTo>
                    <a:pt x="97" y="40"/>
                  </a:lnTo>
                  <a:lnTo>
                    <a:pt x="77" y="69"/>
                  </a:lnTo>
                  <a:lnTo>
                    <a:pt x="116" y="89"/>
                  </a:lnTo>
                  <a:lnTo>
                    <a:pt x="97" y="109"/>
                  </a:lnTo>
                  <a:lnTo>
                    <a:pt x="68" y="89"/>
                  </a:lnTo>
                  <a:lnTo>
                    <a:pt x="39" y="139"/>
                  </a:lnTo>
                  <a:lnTo>
                    <a:pt x="77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1190" y="2355"/>
              <a:ext cx="126" cy="168"/>
            </a:xfrm>
            <a:custGeom>
              <a:avLst/>
              <a:gdLst/>
              <a:ahLst/>
              <a:cxnLst>
                <a:cxn ang="0">
                  <a:pos x="126" y="49"/>
                </a:cxn>
                <a:cxn ang="0">
                  <a:pos x="116" y="79"/>
                </a:cxn>
                <a:cxn ang="0">
                  <a:pos x="77" y="59"/>
                </a:cxn>
                <a:cxn ang="0">
                  <a:pos x="87" y="39"/>
                </a:cxn>
                <a:cxn ang="0">
                  <a:pos x="87" y="29"/>
                </a:cxn>
                <a:cxn ang="0">
                  <a:pos x="77" y="29"/>
                </a:cxn>
                <a:cxn ang="0">
                  <a:pos x="77" y="19"/>
                </a:cxn>
                <a:cxn ang="0">
                  <a:pos x="77" y="19"/>
                </a:cxn>
                <a:cxn ang="0">
                  <a:pos x="68" y="29"/>
                </a:cxn>
                <a:cxn ang="0">
                  <a:pos x="68" y="39"/>
                </a:cxn>
                <a:cxn ang="0">
                  <a:pos x="68" y="49"/>
                </a:cxn>
                <a:cxn ang="0">
                  <a:pos x="68" y="59"/>
                </a:cxn>
                <a:cxn ang="0">
                  <a:pos x="77" y="5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108"/>
                </a:cxn>
                <a:cxn ang="0">
                  <a:pos x="97" y="118"/>
                </a:cxn>
                <a:cxn ang="0">
                  <a:pos x="97" y="138"/>
                </a:cxn>
                <a:cxn ang="0">
                  <a:pos x="77" y="148"/>
                </a:cxn>
                <a:cxn ang="0">
                  <a:pos x="68" y="158"/>
                </a:cxn>
                <a:cxn ang="0">
                  <a:pos x="58" y="168"/>
                </a:cxn>
                <a:cxn ang="0">
                  <a:pos x="29" y="158"/>
                </a:cxn>
                <a:cxn ang="0">
                  <a:pos x="19" y="148"/>
                </a:cxn>
                <a:cxn ang="0">
                  <a:pos x="9" y="138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0" y="118"/>
                </a:cxn>
                <a:cxn ang="0">
                  <a:pos x="0" y="108"/>
                </a:cxn>
                <a:cxn ang="0">
                  <a:pos x="19" y="79"/>
                </a:cxn>
                <a:cxn ang="0">
                  <a:pos x="48" y="99"/>
                </a:cxn>
                <a:cxn ang="0">
                  <a:pos x="39" y="118"/>
                </a:cxn>
                <a:cxn ang="0">
                  <a:pos x="39" y="128"/>
                </a:cxn>
                <a:cxn ang="0">
                  <a:pos x="39" y="128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48" y="138"/>
                </a:cxn>
                <a:cxn ang="0">
                  <a:pos x="58" y="128"/>
                </a:cxn>
                <a:cxn ang="0">
                  <a:pos x="58" y="118"/>
                </a:cxn>
                <a:cxn ang="0">
                  <a:pos x="58" y="108"/>
                </a:cxn>
                <a:cxn ang="0">
                  <a:pos x="48" y="99"/>
                </a:cxn>
                <a:cxn ang="0">
                  <a:pos x="48" y="79"/>
                </a:cxn>
                <a:cxn ang="0">
                  <a:pos x="29" y="69"/>
                </a:cxn>
                <a:cxn ang="0">
                  <a:pos x="29" y="49"/>
                </a:cxn>
                <a:cxn ang="0">
                  <a:pos x="29" y="39"/>
                </a:cxn>
                <a:cxn ang="0">
                  <a:pos x="29" y="19"/>
                </a:cxn>
                <a:cxn ang="0">
                  <a:pos x="39" y="1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87" y="0"/>
                </a:cxn>
                <a:cxn ang="0">
                  <a:pos x="106" y="10"/>
                </a:cxn>
                <a:cxn ang="0">
                  <a:pos x="116" y="19"/>
                </a:cxn>
                <a:cxn ang="0">
                  <a:pos x="126" y="29"/>
                </a:cxn>
                <a:cxn ang="0">
                  <a:pos x="126" y="39"/>
                </a:cxn>
                <a:cxn ang="0">
                  <a:pos x="126" y="49"/>
                </a:cxn>
                <a:cxn ang="0">
                  <a:pos x="126" y="49"/>
                </a:cxn>
              </a:cxnLst>
              <a:rect l="0" t="0" r="r" b="b"/>
              <a:pathLst>
                <a:path w="126" h="168">
                  <a:moveTo>
                    <a:pt x="126" y="49"/>
                  </a:moveTo>
                  <a:lnTo>
                    <a:pt x="116" y="79"/>
                  </a:lnTo>
                  <a:lnTo>
                    <a:pt x="77" y="59"/>
                  </a:lnTo>
                  <a:lnTo>
                    <a:pt x="87" y="39"/>
                  </a:lnTo>
                  <a:lnTo>
                    <a:pt x="87" y="29"/>
                  </a:lnTo>
                  <a:lnTo>
                    <a:pt x="77" y="29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68" y="29"/>
                  </a:lnTo>
                  <a:lnTo>
                    <a:pt x="68" y="39"/>
                  </a:lnTo>
                  <a:lnTo>
                    <a:pt x="68" y="49"/>
                  </a:lnTo>
                  <a:lnTo>
                    <a:pt x="68" y="59"/>
                  </a:lnTo>
                  <a:lnTo>
                    <a:pt x="77" y="59"/>
                  </a:lnTo>
                  <a:lnTo>
                    <a:pt x="77" y="79"/>
                  </a:lnTo>
                  <a:lnTo>
                    <a:pt x="87" y="89"/>
                  </a:lnTo>
                  <a:lnTo>
                    <a:pt x="97" y="108"/>
                  </a:lnTo>
                  <a:lnTo>
                    <a:pt x="97" y="118"/>
                  </a:lnTo>
                  <a:lnTo>
                    <a:pt x="97" y="138"/>
                  </a:lnTo>
                  <a:lnTo>
                    <a:pt x="77" y="148"/>
                  </a:lnTo>
                  <a:lnTo>
                    <a:pt x="68" y="158"/>
                  </a:lnTo>
                  <a:lnTo>
                    <a:pt x="58" y="168"/>
                  </a:lnTo>
                  <a:lnTo>
                    <a:pt x="29" y="158"/>
                  </a:lnTo>
                  <a:lnTo>
                    <a:pt x="19" y="148"/>
                  </a:lnTo>
                  <a:lnTo>
                    <a:pt x="9" y="13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19" y="79"/>
                  </a:lnTo>
                  <a:lnTo>
                    <a:pt x="48" y="99"/>
                  </a:lnTo>
                  <a:lnTo>
                    <a:pt x="39" y="118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8" y="138"/>
                  </a:lnTo>
                  <a:lnTo>
                    <a:pt x="58" y="128"/>
                  </a:lnTo>
                  <a:lnTo>
                    <a:pt x="58" y="118"/>
                  </a:lnTo>
                  <a:lnTo>
                    <a:pt x="58" y="108"/>
                  </a:lnTo>
                  <a:lnTo>
                    <a:pt x="48" y="99"/>
                  </a:lnTo>
                  <a:lnTo>
                    <a:pt x="48" y="79"/>
                  </a:lnTo>
                  <a:lnTo>
                    <a:pt x="29" y="69"/>
                  </a:lnTo>
                  <a:lnTo>
                    <a:pt x="29" y="49"/>
                  </a:lnTo>
                  <a:lnTo>
                    <a:pt x="29" y="39"/>
                  </a:lnTo>
                  <a:lnTo>
                    <a:pt x="29" y="19"/>
                  </a:lnTo>
                  <a:lnTo>
                    <a:pt x="39" y="1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0"/>
                  </a:lnTo>
                  <a:lnTo>
                    <a:pt x="116" y="19"/>
                  </a:lnTo>
                  <a:lnTo>
                    <a:pt x="126" y="29"/>
                  </a:lnTo>
                  <a:lnTo>
                    <a:pt x="126" y="39"/>
                  </a:lnTo>
                  <a:lnTo>
                    <a:pt x="126" y="49"/>
                  </a:lnTo>
                  <a:lnTo>
                    <a:pt x="12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auto">
            <a:xfrm>
              <a:off x="1306" y="2374"/>
              <a:ext cx="97" cy="178"/>
            </a:xfrm>
            <a:custGeom>
              <a:avLst/>
              <a:gdLst/>
              <a:ahLst/>
              <a:cxnLst>
                <a:cxn ang="0">
                  <a:pos x="77" y="149"/>
                </a:cxn>
                <a:cxn ang="0">
                  <a:pos x="68" y="178"/>
                </a:cxn>
                <a:cxn ang="0">
                  <a:pos x="0" y="159"/>
                </a:cxn>
                <a:cxn ang="0">
                  <a:pos x="19" y="0"/>
                </a:cxn>
                <a:cxn ang="0">
                  <a:pos x="97" y="20"/>
                </a:cxn>
                <a:cxn ang="0">
                  <a:pos x="87" y="40"/>
                </a:cxn>
                <a:cxn ang="0">
                  <a:pos x="48" y="40"/>
                </a:cxn>
                <a:cxn ang="0">
                  <a:pos x="48" y="70"/>
                </a:cxn>
                <a:cxn ang="0">
                  <a:pos x="87" y="80"/>
                </a:cxn>
                <a:cxn ang="0">
                  <a:pos x="77" y="99"/>
                </a:cxn>
                <a:cxn ang="0">
                  <a:pos x="48" y="89"/>
                </a:cxn>
                <a:cxn ang="0">
                  <a:pos x="39" y="149"/>
                </a:cxn>
                <a:cxn ang="0">
                  <a:pos x="77" y="149"/>
                </a:cxn>
              </a:cxnLst>
              <a:rect l="0" t="0" r="r" b="b"/>
              <a:pathLst>
                <a:path w="97" h="178">
                  <a:moveTo>
                    <a:pt x="77" y="149"/>
                  </a:moveTo>
                  <a:lnTo>
                    <a:pt x="68" y="178"/>
                  </a:lnTo>
                  <a:lnTo>
                    <a:pt x="0" y="159"/>
                  </a:lnTo>
                  <a:lnTo>
                    <a:pt x="19" y="0"/>
                  </a:lnTo>
                  <a:lnTo>
                    <a:pt x="97" y="20"/>
                  </a:lnTo>
                  <a:lnTo>
                    <a:pt x="87" y="40"/>
                  </a:lnTo>
                  <a:lnTo>
                    <a:pt x="48" y="40"/>
                  </a:lnTo>
                  <a:lnTo>
                    <a:pt x="48" y="70"/>
                  </a:lnTo>
                  <a:lnTo>
                    <a:pt x="87" y="80"/>
                  </a:lnTo>
                  <a:lnTo>
                    <a:pt x="77" y="99"/>
                  </a:lnTo>
                  <a:lnTo>
                    <a:pt x="48" y="89"/>
                  </a:lnTo>
                  <a:lnTo>
                    <a:pt x="39" y="149"/>
                  </a:lnTo>
                  <a:lnTo>
                    <a:pt x="77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1403" y="2394"/>
              <a:ext cx="96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9" y="0"/>
                </a:cxn>
                <a:cxn ang="0">
                  <a:pos x="77" y="0"/>
                </a:cxn>
                <a:cxn ang="0">
                  <a:pos x="96" y="158"/>
                </a:cxn>
                <a:cxn ang="0">
                  <a:pos x="58" y="158"/>
                </a:cxn>
                <a:cxn ang="0">
                  <a:pos x="58" y="119"/>
                </a:cxn>
                <a:cxn ang="0">
                  <a:pos x="38" y="119"/>
                </a:cxn>
                <a:cxn ang="0">
                  <a:pos x="29" y="158"/>
                </a:cxn>
                <a:cxn ang="0">
                  <a:pos x="0" y="158"/>
                </a:cxn>
              </a:cxnLst>
              <a:rect l="0" t="0" r="r" b="b"/>
              <a:pathLst>
                <a:path w="96" h="158">
                  <a:moveTo>
                    <a:pt x="0" y="158"/>
                  </a:moveTo>
                  <a:lnTo>
                    <a:pt x="19" y="0"/>
                  </a:lnTo>
                  <a:lnTo>
                    <a:pt x="77" y="0"/>
                  </a:lnTo>
                  <a:lnTo>
                    <a:pt x="96" y="158"/>
                  </a:lnTo>
                  <a:lnTo>
                    <a:pt x="58" y="158"/>
                  </a:lnTo>
                  <a:lnTo>
                    <a:pt x="58" y="119"/>
                  </a:lnTo>
                  <a:lnTo>
                    <a:pt x="38" y="119"/>
                  </a:lnTo>
                  <a:lnTo>
                    <a:pt x="29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auto">
            <a:xfrm>
              <a:off x="1499" y="2374"/>
              <a:ext cx="136" cy="178"/>
            </a:xfrm>
            <a:custGeom>
              <a:avLst/>
              <a:gdLst/>
              <a:ahLst/>
              <a:cxnLst>
                <a:cxn ang="0">
                  <a:pos x="58" y="89"/>
                </a:cxn>
                <a:cxn ang="0">
                  <a:pos x="68" y="169"/>
                </a:cxn>
                <a:cxn ang="0">
                  <a:pos x="29" y="178"/>
                </a:cxn>
                <a:cxn ang="0">
                  <a:pos x="0" y="20"/>
                </a:cxn>
                <a:cxn ang="0">
                  <a:pos x="39" y="10"/>
                </a:cxn>
                <a:cxn ang="0">
                  <a:pos x="49" y="10"/>
                </a:cxn>
                <a:cxn ang="0">
                  <a:pos x="58" y="0"/>
                </a:cxn>
                <a:cxn ang="0">
                  <a:pos x="78" y="0"/>
                </a:cxn>
                <a:cxn ang="0">
                  <a:pos x="78" y="10"/>
                </a:cxn>
                <a:cxn ang="0">
                  <a:pos x="87" y="10"/>
                </a:cxn>
                <a:cxn ang="0">
                  <a:pos x="97" y="20"/>
                </a:cxn>
                <a:cxn ang="0">
                  <a:pos x="97" y="30"/>
                </a:cxn>
                <a:cxn ang="0">
                  <a:pos x="97" y="40"/>
                </a:cxn>
                <a:cxn ang="0">
                  <a:pos x="97" y="50"/>
                </a:cxn>
                <a:cxn ang="0">
                  <a:pos x="97" y="60"/>
                </a:cxn>
                <a:cxn ang="0">
                  <a:pos x="87" y="70"/>
                </a:cxn>
                <a:cxn ang="0">
                  <a:pos x="78" y="80"/>
                </a:cxn>
                <a:cxn ang="0">
                  <a:pos x="97" y="80"/>
                </a:cxn>
                <a:cxn ang="0">
                  <a:pos x="97" y="80"/>
                </a:cxn>
                <a:cxn ang="0">
                  <a:pos x="107" y="89"/>
                </a:cxn>
                <a:cxn ang="0">
                  <a:pos x="116" y="99"/>
                </a:cxn>
                <a:cxn ang="0">
                  <a:pos x="116" y="129"/>
                </a:cxn>
                <a:cxn ang="0">
                  <a:pos x="126" y="149"/>
                </a:cxn>
                <a:cxn ang="0">
                  <a:pos x="136" y="149"/>
                </a:cxn>
                <a:cxn ang="0">
                  <a:pos x="97" y="159"/>
                </a:cxn>
                <a:cxn ang="0">
                  <a:pos x="87" y="149"/>
                </a:cxn>
                <a:cxn ang="0">
                  <a:pos x="87" y="139"/>
                </a:cxn>
                <a:cxn ang="0">
                  <a:pos x="78" y="109"/>
                </a:cxn>
                <a:cxn ang="0">
                  <a:pos x="78" y="99"/>
                </a:cxn>
                <a:cxn ang="0">
                  <a:pos x="68" y="99"/>
                </a:cxn>
                <a:cxn ang="0">
                  <a:pos x="68" y="89"/>
                </a:cxn>
                <a:cxn ang="0">
                  <a:pos x="58" y="89"/>
                </a:cxn>
              </a:cxnLst>
              <a:rect l="0" t="0" r="r" b="b"/>
              <a:pathLst>
                <a:path w="136" h="178">
                  <a:moveTo>
                    <a:pt x="58" y="89"/>
                  </a:moveTo>
                  <a:lnTo>
                    <a:pt x="68" y="169"/>
                  </a:lnTo>
                  <a:lnTo>
                    <a:pt x="29" y="178"/>
                  </a:lnTo>
                  <a:lnTo>
                    <a:pt x="0" y="2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58" y="0"/>
                  </a:lnTo>
                  <a:lnTo>
                    <a:pt x="78" y="0"/>
                  </a:lnTo>
                  <a:lnTo>
                    <a:pt x="78" y="10"/>
                  </a:lnTo>
                  <a:lnTo>
                    <a:pt x="87" y="10"/>
                  </a:lnTo>
                  <a:lnTo>
                    <a:pt x="97" y="20"/>
                  </a:lnTo>
                  <a:lnTo>
                    <a:pt x="97" y="30"/>
                  </a:lnTo>
                  <a:lnTo>
                    <a:pt x="97" y="40"/>
                  </a:lnTo>
                  <a:lnTo>
                    <a:pt x="97" y="50"/>
                  </a:lnTo>
                  <a:lnTo>
                    <a:pt x="97" y="60"/>
                  </a:lnTo>
                  <a:lnTo>
                    <a:pt x="87" y="70"/>
                  </a:lnTo>
                  <a:lnTo>
                    <a:pt x="78" y="80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107" y="89"/>
                  </a:lnTo>
                  <a:lnTo>
                    <a:pt x="116" y="99"/>
                  </a:lnTo>
                  <a:lnTo>
                    <a:pt x="116" y="129"/>
                  </a:lnTo>
                  <a:lnTo>
                    <a:pt x="126" y="149"/>
                  </a:lnTo>
                  <a:lnTo>
                    <a:pt x="136" y="149"/>
                  </a:lnTo>
                  <a:lnTo>
                    <a:pt x="97" y="159"/>
                  </a:lnTo>
                  <a:lnTo>
                    <a:pt x="87" y="149"/>
                  </a:lnTo>
                  <a:lnTo>
                    <a:pt x="87" y="139"/>
                  </a:lnTo>
                  <a:lnTo>
                    <a:pt x="78" y="109"/>
                  </a:lnTo>
                  <a:lnTo>
                    <a:pt x="78" y="99"/>
                  </a:lnTo>
                  <a:lnTo>
                    <a:pt x="68" y="99"/>
                  </a:lnTo>
                  <a:lnTo>
                    <a:pt x="68" y="89"/>
                  </a:lnTo>
                  <a:lnTo>
                    <a:pt x="5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1606" y="2345"/>
              <a:ext cx="126" cy="168"/>
            </a:xfrm>
            <a:custGeom>
              <a:avLst/>
              <a:gdLst/>
              <a:ahLst/>
              <a:cxnLst>
                <a:cxn ang="0">
                  <a:pos x="87" y="118"/>
                </a:cxn>
                <a:cxn ang="0">
                  <a:pos x="77" y="99"/>
                </a:cxn>
                <a:cxn ang="0">
                  <a:pos x="116" y="79"/>
                </a:cxn>
                <a:cxn ang="0">
                  <a:pos x="116" y="99"/>
                </a:cxn>
                <a:cxn ang="0">
                  <a:pos x="126" y="118"/>
                </a:cxn>
                <a:cxn ang="0">
                  <a:pos x="126" y="138"/>
                </a:cxn>
                <a:cxn ang="0">
                  <a:pos x="116" y="148"/>
                </a:cxn>
                <a:cxn ang="0">
                  <a:pos x="97" y="158"/>
                </a:cxn>
                <a:cxn ang="0">
                  <a:pos x="77" y="168"/>
                </a:cxn>
                <a:cxn ang="0">
                  <a:pos x="58" y="158"/>
                </a:cxn>
                <a:cxn ang="0">
                  <a:pos x="48" y="148"/>
                </a:cxn>
                <a:cxn ang="0">
                  <a:pos x="38" y="138"/>
                </a:cxn>
                <a:cxn ang="0">
                  <a:pos x="9" y="69"/>
                </a:cxn>
                <a:cxn ang="0">
                  <a:pos x="0" y="49"/>
                </a:cxn>
                <a:cxn ang="0">
                  <a:pos x="9" y="29"/>
                </a:cxn>
                <a:cxn ang="0">
                  <a:pos x="9" y="20"/>
                </a:cxn>
                <a:cxn ang="0">
                  <a:pos x="29" y="10"/>
                </a:cxn>
                <a:cxn ang="0">
                  <a:pos x="48" y="0"/>
                </a:cxn>
                <a:cxn ang="0">
                  <a:pos x="67" y="0"/>
                </a:cxn>
                <a:cxn ang="0">
                  <a:pos x="77" y="0"/>
                </a:cxn>
                <a:cxn ang="0">
                  <a:pos x="77" y="10"/>
                </a:cxn>
                <a:cxn ang="0">
                  <a:pos x="87" y="20"/>
                </a:cxn>
                <a:cxn ang="0">
                  <a:pos x="87" y="29"/>
                </a:cxn>
                <a:cxn ang="0">
                  <a:pos x="97" y="39"/>
                </a:cxn>
                <a:cxn ang="0">
                  <a:pos x="58" y="59"/>
                </a:cxn>
                <a:cxn ang="0">
                  <a:pos x="58" y="39"/>
                </a:cxn>
                <a:cxn ang="0">
                  <a:pos x="48" y="29"/>
                </a:cxn>
                <a:cxn ang="0">
                  <a:pos x="38" y="29"/>
                </a:cxn>
                <a:cxn ang="0">
                  <a:pos x="38" y="39"/>
                </a:cxn>
                <a:cxn ang="0">
                  <a:pos x="38" y="49"/>
                </a:cxn>
                <a:cxn ang="0">
                  <a:pos x="67" y="128"/>
                </a:cxn>
                <a:cxn ang="0">
                  <a:pos x="77" y="138"/>
                </a:cxn>
                <a:cxn ang="0">
                  <a:pos x="87" y="138"/>
                </a:cxn>
                <a:cxn ang="0">
                  <a:pos x="87" y="128"/>
                </a:cxn>
                <a:cxn ang="0">
                  <a:pos x="87" y="118"/>
                </a:cxn>
              </a:cxnLst>
              <a:rect l="0" t="0" r="r" b="b"/>
              <a:pathLst>
                <a:path w="126" h="168">
                  <a:moveTo>
                    <a:pt x="87" y="118"/>
                  </a:moveTo>
                  <a:lnTo>
                    <a:pt x="77" y="99"/>
                  </a:lnTo>
                  <a:lnTo>
                    <a:pt x="116" y="79"/>
                  </a:lnTo>
                  <a:lnTo>
                    <a:pt x="116" y="99"/>
                  </a:lnTo>
                  <a:lnTo>
                    <a:pt x="126" y="118"/>
                  </a:lnTo>
                  <a:lnTo>
                    <a:pt x="126" y="138"/>
                  </a:lnTo>
                  <a:lnTo>
                    <a:pt x="116" y="148"/>
                  </a:lnTo>
                  <a:lnTo>
                    <a:pt x="97" y="158"/>
                  </a:lnTo>
                  <a:lnTo>
                    <a:pt x="77" y="168"/>
                  </a:lnTo>
                  <a:lnTo>
                    <a:pt x="58" y="158"/>
                  </a:lnTo>
                  <a:lnTo>
                    <a:pt x="48" y="148"/>
                  </a:lnTo>
                  <a:lnTo>
                    <a:pt x="38" y="138"/>
                  </a:lnTo>
                  <a:lnTo>
                    <a:pt x="9" y="69"/>
                  </a:lnTo>
                  <a:lnTo>
                    <a:pt x="0" y="49"/>
                  </a:lnTo>
                  <a:lnTo>
                    <a:pt x="9" y="29"/>
                  </a:lnTo>
                  <a:lnTo>
                    <a:pt x="9" y="20"/>
                  </a:lnTo>
                  <a:lnTo>
                    <a:pt x="29" y="10"/>
                  </a:lnTo>
                  <a:lnTo>
                    <a:pt x="48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77" y="10"/>
                  </a:lnTo>
                  <a:lnTo>
                    <a:pt x="87" y="20"/>
                  </a:lnTo>
                  <a:lnTo>
                    <a:pt x="87" y="29"/>
                  </a:lnTo>
                  <a:lnTo>
                    <a:pt x="97" y="39"/>
                  </a:lnTo>
                  <a:lnTo>
                    <a:pt x="58" y="59"/>
                  </a:lnTo>
                  <a:lnTo>
                    <a:pt x="58" y="39"/>
                  </a:lnTo>
                  <a:lnTo>
                    <a:pt x="48" y="29"/>
                  </a:lnTo>
                  <a:lnTo>
                    <a:pt x="38" y="29"/>
                  </a:lnTo>
                  <a:lnTo>
                    <a:pt x="38" y="39"/>
                  </a:lnTo>
                  <a:lnTo>
                    <a:pt x="38" y="49"/>
                  </a:lnTo>
                  <a:lnTo>
                    <a:pt x="67" y="128"/>
                  </a:lnTo>
                  <a:lnTo>
                    <a:pt x="77" y="138"/>
                  </a:lnTo>
                  <a:lnTo>
                    <a:pt x="87" y="138"/>
                  </a:lnTo>
                  <a:lnTo>
                    <a:pt x="87" y="128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auto">
            <a:xfrm>
              <a:off x="1683" y="2275"/>
              <a:ext cx="165" cy="188"/>
            </a:xfrm>
            <a:custGeom>
              <a:avLst/>
              <a:gdLst/>
              <a:ahLst/>
              <a:cxnLst>
                <a:cxn ang="0">
                  <a:pos x="78" y="109"/>
                </a:cxn>
                <a:cxn ang="0">
                  <a:pos x="116" y="169"/>
                </a:cxn>
                <a:cxn ang="0">
                  <a:pos x="87" y="188"/>
                </a:cxn>
                <a:cxn ang="0">
                  <a:pos x="0" y="60"/>
                </a:cxn>
                <a:cxn ang="0">
                  <a:pos x="29" y="40"/>
                </a:cxn>
                <a:cxn ang="0">
                  <a:pos x="58" y="90"/>
                </a:cxn>
                <a:cxn ang="0">
                  <a:pos x="78" y="80"/>
                </a:cxn>
                <a:cxn ang="0">
                  <a:pos x="49" y="30"/>
                </a:cxn>
                <a:cxn ang="0">
                  <a:pos x="78" y="0"/>
                </a:cxn>
                <a:cxn ang="0">
                  <a:pos x="165" y="139"/>
                </a:cxn>
                <a:cxn ang="0">
                  <a:pos x="136" y="159"/>
                </a:cxn>
                <a:cxn ang="0">
                  <a:pos x="87" y="99"/>
                </a:cxn>
                <a:cxn ang="0">
                  <a:pos x="78" y="109"/>
                </a:cxn>
              </a:cxnLst>
              <a:rect l="0" t="0" r="r" b="b"/>
              <a:pathLst>
                <a:path w="165" h="188">
                  <a:moveTo>
                    <a:pt x="78" y="109"/>
                  </a:moveTo>
                  <a:lnTo>
                    <a:pt x="116" y="169"/>
                  </a:lnTo>
                  <a:lnTo>
                    <a:pt x="87" y="188"/>
                  </a:lnTo>
                  <a:lnTo>
                    <a:pt x="0" y="60"/>
                  </a:lnTo>
                  <a:lnTo>
                    <a:pt x="29" y="40"/>
                  </a:lnTo>
                  <a:lnTo>
                    <a:pt x="58" y="90"/>
                  </a:lnTo>
                  <a:lnTo>
                    <a:pt x="78" y="80"/>
                  </a:lnTo>
                  <a:lnTo>
                    <a:pt x="49" y="30"/>
                  </a:lnTo>
                  <a:lnTo>
                    <a:pt x="78" y="0"/>
                  </a:lnTo>
                  <a:lnTo>
                    <a:pt x="165" y="139"/>
                  </a:lnTo>
                  <a:lnTo>
                    <a:pt x="136" y="159"/>
                  </a:lnTo>
                  <a:lnTo>
                    <a:pt x="87" y="99"/>
                  </a:lnTo>
                  <a:lnTo>
                    <a:pt x="78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auto">
            <a:xfrm>
              <a:off x="1828" y="2186"/>
              <a:ext cx="155" cy="139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136" y="50"/>
                </a:cxn>
                <a:cxn ang="0">
                  <a:pos x="145" y="60"/>
                </a:cxn>
                <a:cxn ang="0">
                  <a:pos x="145" y="70"/>
                </a:cxn>
                <a:cxn ang="0">
                  <a:pos x="155" y="80"/>
                </a:cxn>
                <a:cxn ang="0">
                  <a:pos x="155" y="89"/>
                </a:cxn>
                <a:cxn ang="0">
                  <a:pos x="155" y="89"/>
                </a:cxn>
                <a:cxn ang="0">
                  <a:pos x="155" y="99"/>
                </a:cxn>
                <a:cxn ang="0">
                  <a:pos x="145" y="109"/>
                </a:cxn>
                <a:cxn ang="0">
                  <a:pos x="145" y="119"/>
                </a:cxn>
                <a:cxn ang="0">
                  <a:pos x="136" y="129"/>
                </a:cxn>
                <a:cxn ang="0">
                  <a:pos x="126" y="139"/>
                </a:cxn>
                <a:cxn ang="0">
                  <a:pos x="126" y="139"/>
                </a:cxn>
                <a:cxn ang="0">
                  <a:pos x="116" y="139"/>
                </a:cxn>
                <a:cxn ang="0">
                  <a:pos x="107" y="139"/>
                </a:cxn>
                <a:cxn ang="0">
                  <a:pos x="97" y="139"/>
                </a:cxn>
                <a:cxn ang="0">
                  <a:pos x="87" y="139"/>
                </a:cxn>
                <a:cxn ang="0">
                  <a:pos x="78" y="129"/>
                </a:cxn>
                <a:cxn ang="0">
                  <a:pos x="29" y="89"/>
                </a:cxn>
                <a:cxn ang="0">
                  <a:pos x="20" y="80"/>
                </a:cxn>
                <a:cxn ang="0">
                  <a:pos x="10" y="70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20" y="2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78" y="10"/>
                </a:cxn>
              </a:cxnLst>
              <a:rect l="0" t="0" r="r" b="b"/>
              <a:pathLst>
                <a:path w="155" h="139">
                  <a:moveTo>
                    <a:pt x="78" y="10"/>
                  </a:moveTo>
                  <a:lnTo>
                    <a:pt x="136" y="50"/>
                  </a:lnTo>
                  <a:lnTo>
                    <a:pt x="145" y="60"/>
                  </a:lnTo>
                  <a:lnTo>
                    <a:pt x="145" y="70"/>
                  </a:lnTo>
                  <a:lnTo>
                    <a:pt x="155" y="80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99"/>
                  </a:lnTo>
                  <a:lnTo>
                    <a:pt x="145" y="109"/>
                  </a:lnTo>
                  <a:lnTo>
                    <a:pt x="145" y="119"/>
                  </a:lnTo>
                  <a:lnTo>
                    <a:pt x="136" y="129"/>
                  </a:lnTo>
                  <a:lnTo>
                    <a:pt x="126" y="139"/>
                  </a:lnTo>
                  <a:lnTo>
                    <a:pt x="126" y="139"/>
                  </a:lnTo>
                  <a:lnTo>
                    <a:pt x="116" y="139"/>
                  </a:lnTo>
                  <a:lnTo>
                    <a:pt x="107" y="139"/>
                  </a:lnTo>
                  <a:lnTo>
                    <a:pt x="97" y="139"/>
                  </a:lnTo>
                  <a:lnTo>
                    <a:pt x="87" y="139"/>
                  </a:lnTo>
                  <a:lnTo>
                    <a:pt x="78" y="129"/>
                  </a:lnTo>
                  <a:lnTo>
                    <a:pt x="29" y="89"/>
                  </a:lnTo>
                  <a:lnTo>
                    <a:pt x="20" y="80"/>
                  </a:lnTo>
                  <a:lnTo>
                    <a:pt x="10" y="7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0" y="2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auto">
            <a:xfrm>
              <a:off x="1886" y="2097"/>
              <a:ext cx="155" cy="149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155" y="109"/>
                </a:cxn>
                <a:cxn ang="0">
                  <a:pos x="136" y="149"/>
                </a:cxn>
                <a:cxn ang="0">
                  <a:pos x="0" y="70"/>
                </a:cxn>
                <a:cxn ang="0">
                  <a:pos x="29" y="0"/>
                </a:cxn>
                <a:cxn ang="0">
                  <a:pos x="58" y="20"/>
                </a:cxn>
                <a:cxn ang="0">
                  <a:pos x="29" y="50"/>
                </a:cxn>
                <a:cxn ang="0">
                  <a:pos x="68" y="70"/>
                </a:cxn>
                <a:cxn ang="0">
                  <a:pos x="87" y="30"/>
                </a:cxn>
                <a:cxn ang="0">
                  <a:pos x="107" y="40"/>
                </a:cxn>
                <a:cxn ang="0">
                  <a:pos x="87" y="80"/>
                </a:cxn>
              </a:cxnLst>
              <a:rect l="0" t="0" r="r" b="b"/>
              <a:pathLst>
                <a:path w="155" h="149">
                  <a:moveTo>
                    <a:pt x="87" y="80"/>
                  </a:moveTo>
                  <a:lnTo>
                    <a:pt x="155" y="109"/>
                  </a:lnTo>
                  <a:lnTo>
                    <a:pt x="136" y="149"/>
                  </a:lnTo>
                  <a:lnTo>
                    <a:pt x="0" y="70"/>
                  </a:lnTo>
                  <a:lnTo>
                    <a:pt x="29" y="0"/>
                  </a:lnTo>
                  <a:lnTo>
                    <a:pt x="58" y="20"/>
                  </a:lnTo>
                  <a:lnTo>
                    <a:pt x="29" y="50"/>
                  </a:lnTo>
                  <a:lnTo>
                    <a:pt x="68" y="70"/>
                  </a:lnTo>
                  <a:lnTo>
                    <a:pt x="87" y="30"/>
                  </a:lnTo>
                  <a:lnTo>
                    <a:pt x="107" y="40"/>
                  </a:lnTo>
                  <a:lnTo>
                    <a:pt x="87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1925" y="2018"/>
              <a:ext cx="155" cy="129"/>
            </a:xfrm>
            <a:custGeom>
              <a:avLst/>
              <a:gdLst/>
              <a:ahLst/>
              <a:cxnLst>
                <a:cxn ang="0">
                  <a:pos x="87" y="60"/>
                </a:cxn>
                <a:cxn ang="0">
                  <a:pos x="155" y="89"/>
                </a:cxn>
                <a:cxn ang="0">
                  <a:pos x="145" y="129"/>
                </a:cxn>
                <a:cxn ang="0">
                  <a:pos x="0" y="79"/>
                </a:cxn>
                <a:cxn ang="0">
                  <a:pos x="19" y="0"/>
                </a:cxn>
                <a:cxn ang="0">
                  <a:pos x="48" y="10"/>
                </a:cxn>
                <a:cxn ang="0">
                  <a:pos x="29" y="50"/>
                </a:cxn>
                <a:cxn ang="0">
                  <a:pos x="68" y="60"/>
                </a:cxn>
                <a:cxn ang="0">
                  <a:pos x="77" y="20"/>
                </a:cxn>
                <a:cxn ang="0">
                  <a:pos x="97" y="30"/>
                </a:cxn>
                <a:cxn ang="0">
                  <a:pos x="87" y="60"/>
                </a:cxn>
              </a:cxnLst>
              <a:rect l="0" t="0" r="r" b="b"/>
              <a:pathLst>
                <a:path w="155" h="129">
                  <a:moveTo>
                    <a:pt x="87" y="60"/>
                  </a:moveTo>
                  <a:lnTo>
                    <a:pt x="155" y="89"/>
                  </a:lnTo>
                  <a:lnTo>
                    <a:pt x="145" y="129"/>
                  </a:lnTo>
                  <a:lnTo>
                    <a:pt x="0" y="79"/>
                  </a:lnTo>
                  <a:lnTo>
                    <a:pt x="19" y="0"/>
                  </a:lnTo>
                  <a:lnTo>
                    <a:pt x="48" y="10"/>
                  </a:lnTo>
                  <a:lnTo>
                    <a:pt x="29" y="50"/>
                  </a:lnTo>
                  <a:lnTo>
                    <a:pt x="68" y="60"/>
                  </a:lnTo>
                  <a:lnTo>
                    <a:pt x="77" y="20"/>
                  </a:lnTo>
                  <a:lnTo>
                    <a:pt x="97" y="30"/>
                  </a:lnTo>
                  <a:lnTo>
                    <a:pt x="87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auto">
            <a:xfrm>
              <a:off x="1954" y="1969"/>
              <a:ext cx="15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5" y="39"/>
                </a:cxn>
                <a:cxn ang="0">
                  <a:pos x="145" y="7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155" h="79">
                  <a:moveTo>
                    <a:pt x="0" y="0"/>
                  </a:moveTo>
                  <a:lnTo>
                    <a:pt x="155" y="39"/>
                  </a:lnTo>
                  <a:lnTo>
                    <a:pt x="145" y="7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auto">
            <a:xfrm>
              <a:off x="1964" y="1870"/>
              <a:ext cx="164" cy="109"/>
            </a:xfrm>
            <a:custGeom>
              <a:avLst/>
              <a:gdLst/>
              <a:ahLst/>
              <a:cxnLst>
                <a:cxn ang="0">
                  <a:pos x="125" y="59"/>
                </a:cxn>
                <a:cxn ang="0">
                  <a:pos x="106" y="49"/>
                </a:cxn>
                <a:cxn ang="0">
                  <a:pos x="106" y="10"/>
                </a:cxn>
                <a:cxn ang="0">
                  <a:pos x="125" y="20"/>
                </a:cxn>
                <a:cxn ang="0">
                  <a:pos x="145" y="20"/>
                </a:cxn>
                <a:cxn ang="0">
                  <a:pos x="154" y="39"/>
                </a:cxn>
                <a:cxn ang="0">
                  <a:pos x="164" y="49"/>
                </a:cxn>
                <a:cxn ang="0">
                  <a:pos x="164" y="69"/>
                </a:cxn>
                <a:cxn ang="0">
                  <a:pos x="154" y="89"/>
                </a:cxn>
                <a:cxn ang="0">
                  <a:pos x="145" y="109"/>
                </a:cxn>
                <a:cxn ang="0">
                  <a:pos x="125" y="109"/>
                </a:cxn>
                <a:cxn ang="0">
                  <a:pos x="106" y="109"/>
                </a:cxn>
                <a:cxn ang="0">
                  <a:pos x="38" y="89"/>
                </a:cxn>
                <a:cxn ang="0">
                  <a:pos x="19" y="8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39"/>
                </a:cxn>
                <a:cxn ang="0">
                  <a:pos x="9" y="2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58" y="0"/>
                </a:cxn>
                <a:cxn ang="0">
                  <a:pos x="67" y="0"/>
                </a:cxn>
                <a:cxn ang="0">
                  <a:pos x="67" y="39"/>
                </a:cxn>
                <a:cxn ang="0">
                  <a:pos x="38" y="39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9" y="49"/>
                </a:cxn>
                <a:cxn ang="0">
                  <a:pos x="38" y="59"/>
                </a:cxn>
                <a:cxn ang="0">
                  <a:pos x="125" y="69"/>
                </a:cxn>
                <a:cxn ang="0">
                  <a:pos x="135" y="69"/>
                </a:cxn>
                <a:cxn ang="0">
                  <a:pos x="135" y="69"/>
                </a:cxn>
                <a:cxn ang="0">
                  <a:pos x="135" y="59"/>
                </a:cxn>
                <a:cxn ang="0">
                  <a:pos x="125" y="59"/>
                </a:cxn>
              </a:cxnLst>
              <a:rect l="0" t="0" r="r" b="b"/>
              <a:pathLst>
                <a:path w="164" h="109">
                  <a:moveTo>
                    <a:pt x="125" y="59"/>
                  </a:moveTo>
                  <a:lnTo>
                    <a:pt x="106" y="49"/>
                  </a:lnTo>
                  <a:lnTo>
                    <a:pt x="106" y="10"/>
                  </a:lnTo>
                  <a:lnTo>
                    <a:pt x="125" y="20"/>
                  </a:lnTo>
                  <a:lnTo>
                    <a:pt x="145" y="20"/>
                  </a:lnTo>
                  <a:lnTo>
                    <a:pt x="154" y="39"/>
                  </a:lnTo>
                  <a:lnTo>
                    <a:pt x="164" y="49"/>
                  </a:lnTo>
                  <a:lnTo>
                    <a:pt x="164" y="69"/>
                  </a:lnTo>
                  <a:lnTo>
                    <a:pt x="154" y="89"/>
                  </a:lnTo>
                  <a:lnTo>
                    <a:pt x="145" y="109"/>
                  </a:lnTo>
                  <a:lnTo>
                    <a:pt x="125" y="109"/>
                  </a:lnTo>
                  <a:lnTo>
                    <a:pt x="106" y="109"/>
                  </a:lnTo>
                  <a:lnTo>
                    <a:pt x="38" y="89"/>
                  </a:lnTo>
                  <a:lnTo>
                    <a:pt x="19" y="8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9" y="2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67" y="39"/>
                  </a:lnTo>
                  <a:lnTo>
                    <a:pt x="3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9"/>
                  </a:lnTo>
                  <a:lnTo>
                    <a:pt x="38" y="59"/>
                  </a:lnTo>
                  <a:lnTo>
                    <a:pt x="125" y="69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35" y="59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auto">
            <a:xfrm>
              <a:off x="1993" y="1761"/>
              <a:ext cx="164" cy="129"/>
            </a:xfrm>
            <a:custGeom>
              <a:avLst/>
              <a:gdLst/>
              <a:ahLst/>
              <a:cxnLst>
                <a:cxn ang="0">
                  <a:pos x="145" y="40"/>
                </a:cxn>
                <a:cxn ang="0">
                  <a:pos x="164" y="49"/>
                </a:cxn>
                <a:cxn ang="0">
                  <a:pos x="145" y="129"/>
                </a:cxn>
                <a:cxn ang="0">
                  <a:pos x="0" y="69"/>
                </a:cxn>
                <a:cxn ang="0">
                  <a:pos x="19" y="0"/>
                </a:cxn>
                <a:cxn ang="0">
                  <a:pos x="48" y="0"/>
                </a:cxn>
                <a:cxn ang="0">
                  <a:pos x="29" y="40"/>
                </a:cxn>
                <a:cxn ang="0">
                  <a:pos x="67" y="59"/>
                </a:cxn>
                <a:cxn ang="0">
                  <a:pos x="77" y="20"/>
                </a:cxn>
                <a:cxn ang="0">
                  <a:pos x="96" y="30"/>
                </a:cxn>
                <a:cxn ang="0">
                  <a:pos x="87" y="59"/>
                </a:cxn>
                <a:cxn ang="0">
                  <a:pos x="135" y="79"/>
                </a:cxn>
                <a:cxn ang="0">
                  <a:pos x="145" y="40"/>
                </a:cxn>
              </a:cxnLst>
              <a:rect l="0" t="0" r="r" b="b"/>
              <a:pathLst>
                <a:path w="164" h="129">
                  <a:moveTo>
                    <a:pt x="145" y="40"/>
                  </a:moveTo>
                  <a:lnTo>
                    <a:pt x="164" y="49"/>
                  </a:lnTo>
                  <a:lnTo>
                    <a:pt x="145" y="129"/>
                  </a:lnTo>
                  <a:lnTo>
                    <a:pt x="0" y="69"/>
                  </a:lnTo>
                  <a:lnTo>
                    <a:pt x="19" y="0"/>
                  </a:lnTo>
                  <a:lnTo>
                    <a:pt x="48" y="0"/>
                  </a:lnTo>
                  <a:lnTo>
                    <a:pt x="29" y="40"/>
                  </a:lnTo>
                  <a:lnTo>
                    <a:pt x="67" y="59"/>
                  </a:lnTo>
                  <a:lnTo>
                    <a:pt x="77" y="20"/>
                  </a:lnTo>
                  <a:lnTo>
                    <a:pt x="96" y="30"/>
                  </a:lnTo>
                  <a:lnTo>
                    <a:pt x="87" y="59"/>
                  </a:lnTo>
                  <a:lnTo>
                    <a:pt x="135" y="79"/>
                  </a:lnTo>
                  <a:lnTo>
                    <a:pt x="14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822" y="1810"/>
              <a:ext cx="68" cy="3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30"/>
                </a:cxn>
                <a:cxn ang="0">
                  <a:pos x="68" y="0"/>
                </a:cxn>
                <a:cxn ang="0">
                  <a:pos x="0" y="20"/>
                </a:cxn>
              </a:cxnLst>
              <a:rect l="0" t="0" r="r" b="b"/>
              <a:pathLst>
                <a:path w="68" h="30">
                  <a:moveTo>
                    <a:pt x="0" y="20"/>
                  </a:moveTo>
                  <a:lnTo>
                    <a:pt x="0" y="30"/>
                  </a:lnTo>
                  <a:lnTo>
                    <a:pt x="6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auto">
            <a:xfrm>
              <a:off x="871" y="1919"/>
              <a:ext cx="48" cy="3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0"/>
                </a:cxn>
                <a:cxn ang="0">
                  <a:pos x="9" y="20"/>
                </a:cxn>
                <a:cxn ang="0">
                  <a:pos x="9" y="30"/>
                </a:cxn>
                <a:cxn ang="0">
                  <a:pos x="19" y="30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8" y="10"/>
                </a:cxn>
                <a:cxn ang="0">
                  <a:pos x="48" y="0"/>
                </a:cxn>
              </a:cxnLst>
              <a:rect l="0" t="0" r="r" b="b"/>
              <a:pathLst>
                <a:path w="48" h="30">
                  <a:moveTo>
                    <a:pt x="48" y="0"/>
                  </a:moveTo>
                  <a:lnTo>
                    <a:pt x="0" y="10"/>
                  </a:lnTo>
                  <a:lnTo>
                    <a:pt x="9" y="20"/>
                  </a:lnTo>
                  <a:lnTo>
                    <a:pt x="9" y="30"/>
                  </a:lnTo>
                  <a:lnTo>
                    <a:pt x="19" y="30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8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auto">
            <a:xfrm>
              <a:off x="1083" y="2275"/>
              <a:ext cx="39" cy="4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40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20" y="40"/>
                </a:cxn>
                <a:cxn ang="0">
                  <a:pos x="29" y="30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0"/>
                </a:cxn>
                <a:cxn ang="0">
                  <a:pos x="29" y="0"/>
                </a:cxn>
              </a:cxnLst>
              <a:rect l="0" t="0" r="r" b="b"/>
              <a:pathLst>
                <a:path w="39" h="40">
                  <a:moveTo>
                    <a:pt x="29" y="0"/>
                  </a:moveTo>
                  <a:lnTo>
                    <a:pt x="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20" y="40"/>
                  </a:lnTo>
                  <a:lnTo>
                    <a:pt x="29" y="3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1441" y="2414"/>
              <a:ext cx="10" cy="7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0" y="79"/>
                </a:cxn>
                <a:cxn ang="0">
                  <a:pos x="0" y="0"/>
                </a:cxn>
                <a:cxn ang="0">
                  <a:pos x="0" y="79"/>
                </a:cxn>
              </a:cxnLst>
              <a:rect l="0" t="0" r="r" b="b"/>
              <a:pathLst>
                <a:path w="10" h="79">
                  <a:moveTo>
                    <a:pt x="0" y="79"/>
                  </a:moveTo>
                  <a:lnTo>
                    <a:pt x="10" y="79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1538" y="2404"/>
              <a:ext cx="2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50"/>
                </a:cxn>
                <a:cxn ang="0">
                  <a:pos x="19" y="40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29" y="2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29" h="50">
                  <a:moveTo>
                    <a:pt x="0" y="0"/>
                  </a:moveTo>
                  <a:lnTo>
                    <a:pt x="10" y="50"/>
                  </a:lnTo>
                  <a:lnTo>
                    <a:pt x="19" y="4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2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auto">
            <a:xfrm>
              <a:off x="1857" y="2216"/>
              <a:ext cx="97" cy="79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78" y="69"/>
                </a:cxn>
                <a:cxn ang="0">
                  <a:pos x="87" y="79"/>
                </a:cxn>
                <a:cxn ang="0">
                  <a:pos x="97" y="69"/>
                </a:cxn>
                <a:cxn ang="0">
                  <a:pos x="97" y="69"/>
                </a:cxn>
                <a:cxn ang="0">
                  <a:pos x="87" y="59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10" y="20"/>
                </a:cxn>
              </a:cxnLst>
              <a:rect l="0" t="0" r="r" b="b"/>
              <a:pathLst>
                <a:path w="97" h="79">
                  <a:moveTo>
                    <a:pt x="10" y="20"/>
                  </a:moveTo>
                  <a:lnTo>
                    <a:pt x="78" y="69"/>
                  </a:lnTo>
                  <a:lnTo>
                    <a:pt x="87" y="7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87" y="59"/>
                  </a:lnTo>
                  <a:lnTo>
                    <a:pt x="2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</p:grpSp>
      <p:pic>
        <p:nvPicPr>
          <p:cNvPr id="1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17486" r="65626" b="27882"/>
          <a:stretch/>
        </p:blipFill>
        <p:spPr bwMode="auto">
          <a:xfrm flipV="1">
            <a:off x="419427" y="991832"/>
            <a:ext cx="660156" cy="26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227" y="-20963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SUPERCONDUCTING QUBIT TRIMER</a:t>
            </a:r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Z:\Shay\3QBathEngineering\3QBE_2\Spectroscopy\Scan1\FittedSpectroscopyDat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9" y="3549100"/>
            <a:ext cx="3866984" cy="300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05528" y="3244300"/>
            <a:ext cx="150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Spectroscopy</a:t>
            </a:r>
            <a:endParaRPr lang="en-US" sz="2400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7" name="Picture 5" descr=" H = -t \sum_{ \left\langle i, j \right\rangle } b^{\dagger}_i b_j + \frac{U}{2} \sum_{i} \hat{n}_i \left( \hat{n}_i - 1 \right) - \mu \sum_i \hat{n}_i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77" y="2185458"/>
            <a:ext cx="4239190" cy="5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95200" y="1069094"/>
            <a:ext cx="2830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Bose-Hubbard Hamiltonian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F497D"/>
                </a:solidFill>
                <a:latin typeface="Arial" charset="0"/>
                <a:ea typeface="ＭＳ Ｐゴシック" charset="0"/>
              </a:rPr>
              <a:t>(interacting bosons on a lattice)</a:t>
            </a:r>
            <a:endParaRPr lang="en-US" sz="1400" dirty="0">
              <a:solidFill>
                <a:srgbClr val="1F497D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5186230" y="59152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Straight Connector 39"/>
          <p:cNvCxnSpPr/>
          <p:nvPr/>
        </p:nvCxnSpPr>
        <p:spPr>
          <a:xfrm>
            <a:off x="5186230" y="47722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5186230" y="45436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5186230" y="42388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5186230" y="33244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5186230" y="28672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>
            <a:off x="5186230" y="25624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6" name="Straight Connector 45"/>
          <p:cNvCxnSpPr/>
          <p:nvPr/>
        </p:nvCxnSpPr>
        <p:spPr>
          <a:xfrm>
            <a:off x="5186230" y="23338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5186230" y="19528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48" name="Straight Arrow Connector 47"/>
          <p:cNvCxnSpPr/>
          <p:nvPr/>
        </p:nvCxnSpPr>
        <p:spPr>
          <a:xfrm flipH="1" flipV="1">
            <a:off x="4736890" y="4654967"/>
            <a:ext cx="5733" cy="1224314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lgDash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 rot="16200000">
                <a:off x="3377525" y="4889274"/>
                <a:ext cx="2084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00CC00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≈2</m:t>
                      </m:r>
                      <m:r>
                        <a:rPr lang="en-US" sz="240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40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ℏ×5 </m:t>
                      </m:r>
                      <m:r>
                        <a:rPr lang="en-US" sz="2400" i="1" smtClean="0">
                          <a:solidFill>
                            <a:srgbClr val="00CC00"/>
                          </a:solidFill>
                          <a:latin typeface="Cambria Math"/>
                        </a:rPr>
                        <m:t>𝐺𝐻𝑧</m:t>
                      </m:r>
                    </m:oMath>
                  </m:oMathPara>
                </a14:m>
                <a:endParaRPr lang="en-US" sz="2400" dirty="0" smtClean="0">
                  <a:solidFill>
                    <a:srgbClr val="00CC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377525" y="4889274"/>
                <a:ext cx="2084993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25731" r="-25000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V="1">
            <a:off x="5051160" y="2562408"/>
            <a:ext cx="0" cy="337843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lgDash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 rot="16200000">
                <a:off x="3692126" y="3139742"/>
                <a:ext cx="22132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rgbClr val="FF0000"/>
                          </a:solidFill>
                          <a:latin typeface="Cambria Math"/>
                        </a:rPr>
                        <m:t>E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≈2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𝜋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ℏ×10 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𝐺𝐻𝑧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92126" y="3139742"/>
                <a:ext cx="221323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26446" r="-23333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783000" y="2108505"/>
                <a:ext cx="22098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FF0000"/>
                    </a:solidFill>
                    <a:latin typeface="Arial" charset="0"/>
                    <a:ea typeface="ＭＳ Ｐゴシック" charset="0"/>
                  </a:rPr>
                  <a:t>Two-excitation subspace:</a:t>
                </a:r>
              </a:p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FF0000"/>
                    </a:solidFill>
                    <a:latin typeface="Arial" charset="0"/>
                    <a:ea typeface="ＭＳ Ｐゴシック" charset="0"/>
                  </a:rPr>
                  <a:t>States are </a:t>
                </a:r>
                <a:r>
                  <a:rPr lang="en-US" sz="1200" dirty="0" err="1" smtClean="0">
                    <a:solidFill>
                      <a:srgbClr val="FF0000"/>
                    </a:solidFill>
                    <a:latin typeface="Arial" charset="0"/>
                    <a:ea typeface="ＭＳ Ｐゴシック" charset="0"/>
                  </a:rPr>
                  <a:t>superpositions</a:t>
                </a:r>
                <a:r>
                  <a:rPr lang="en-US" sz="1200" dirty="0" smtClean="0">
                    <a:solidFill>
                      <a:srgbClr val="FF0000"/>
                    </a:solidFill>
                    <a:latin typeface="Arial" charset="0"/>
                    <a:ea typeface="ＭＳ Ｐゴシック" charset="0"/>
                  </a:rPr>
                  <a:t> of</a:t>
                </a:r>
              </a:p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2,0,0</m:t>
                          </m:r>
                        </m:e>
                      </m:d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0,2,0</m:t>
                          </m:r>
                        </m:e>
                      </m:d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0,0,2</m:t>
                          </m:r>
                        </m:e>
                      </m:d>
                    </m:oMath>
                  </m:oMathPara>
                </a14:m>
                <a:endParaRPr lang="en-US" sz="12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1,1,0</m:t>
                          </m:r>
                        </m:e>
                      </m:d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1,0,1</m:t>
                          </m:r>
                        </m:e>
                      </m:d>
                      <m:r>
                        <a:rPr lang="en-US" sz="1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,|0,1,1〉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000" y="2108505"/>
                <a:ext cx="2209800" cy="861774"/>
              </a:xfrm>
              <a:prstGeom prst="rect">
                <a:avLst/>
              </a:prstGeom>
              <a:blipFill rotWithShape="0">
                <a:blip r:embed="rId6"/>
                <a:stretch>
                  <a:fillRect t="-1418" r="-829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5186230" y="1800408"/>
            <a:ext cx="11430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844127" y="4274652"/>
                <a:ext cx="2209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B050"/>
                    </a:solidFill>
                    <a:latin typeface="Arial" charset="0"/>
                    <a:ea typeface="ＭＳ Ｐゴシック" charset="0"/>
                  </a:rPr>
                  <a:t>One-excitation subspace:</a:t>
                </a:r>
              </a:p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B050"/>
                    </a:solidFill>
                    <a:latin typeface="Arial" charset="0"/>
                    <a:ea typeface="ＭＳ Ｐゴシック" charset="0"/>
                  </a:rPr>
                  <a:t>States are </a:t>
                </a:r>
                <a:r>
                  <a:rPr lang="en-US" sz="1200" dirty="0" err="1" smtClean="0">
                    <a:solidFill>
                      <a:srgbClr val="00B050"/>
                    </a:solidFill>
                    <a:latin typeface="Arial" charset="0"/>
                    <a:ea typeface="ＭＳ Ｐゴシック" charset="0"/>
                  </a:rPr>
                  <a:t>superpositions</a:t>
                </a:r>
                <a:r>
                  <a:rPr lang="en-US" sz="1200" dirty="0" smtClean="0">
                    <a:solidFill>
                      <a:srgbClr val="00B050"/>
                    </a:solidFill>
                    <a:latin typeface="Arial" charset="0"/>
                    <a:ea typeface="ＭＳ Ｐゴシック" charset="0"/>
                  </a:rPr>
                  <a:t> of</a:t>
                </a:r>
              </a:p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1,0,0</m:t>
                          </m:r>
                        </m:e>
                      </m:d>
                      <m:r>
                        <a:rPr lang="en-US" sz="12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0,1,0</m:t>
                          </m:r>
                        </m:e>
                      </m:d>
                      <m:r>
                        <a:rPr lang="en-US" sz="12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0,0,1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B05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127" y="4274652"/>
                <a:ext cx="2209800" cy="677108"/>
              </a:xfrm>
              <a:prstGeom prst="rect">
                <a:avLst/>
              </a:prstGeom>
              <a:blipFill rotWithShape="0">
                <a:blip r:embed="rId7"/>
                <a:stretch>
                  <a:fillRect t="-1802" r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525784" y="5602292"/>
                <a:ext cx="220980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70C0"/>
                    </a:solidFill>
                    <a:latin typeface="Arial" charset="0"/>
                    <a:ea typeface="ＭＳ Ｐゴシック" charset="0"/>
                  </a:rPr>
                  <a:t>Zero-excitation state:</a:t>
                </a:r>
              </a:p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smtClean="0">
                    <a:solidFill>
                      <a:srgbClr val="0070C0"/>
                    </a:solidFill>
                    <a:latin typeface="Arial" charset="0"/>
                    <a:ea typeface="ＭＳ Ｐゴシック" charset="0"/>
                  </a:rPr>
                  <a:t>Ground state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1200" i="1" dirty="0" smtClean="0">
                  <a:solidFill>
                    <a:srgbClr val="0070C0"/>
                  </a:solidFill>
                  <a:latin typeface="Cambria Math"/>
                  <a:ea typeface="ＭＳ Ｐゴシック" charset="0"/>
                </a:endParaRPr>
              </a:p>
              <a:p>
                <a:pPr algn="r"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0,0,1</m:t>
                          </m:r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784" y="5602292"/>
                <a:ext cx="2209800" cy="677108"/>
              </a:xfrm>
              <a:prstGeom prst="rect">
                <a:avLst/>
              </a:prstGeom>
              <a:blipFill rotWithShape="0">
                <a:blip r:embed="rId8"/>
                <a:stretch>
                  <a:fillRect t="-1802" r="-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52937" y="1482114"/>
                <a:ext cx="5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937" y="1482114"/>
                <a:ext cx="59259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278" r="-1855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249156" y="1786013"/>
                <a:ext cx="5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56" y="1786013"/>
                <a:ext cx="59259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247" r="-19588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244099" y="2110044"/>
                <a:ext cx="5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099" y="2110044"/>
                <a:ext cx="59259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8163" r="-1632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244099" y="2416385"/>
                <a:ext cx="5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099" y="2416385"/>
                <a:ext cx="592598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8163" r="-1836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237433" y="2709011"/>
                <a:ext cx="5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433" y="2709011"/>
                <a:ext cx="592598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8247" r="-19588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245673" y="3178961"/>
                <a:ext cx="592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673" y="3178961"/>
                <a:ext cx="59259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9278" r="-17526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29194" y="4031444"/>
                <a:ext cx="609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194" y="4031444"/>
                <a:ext cx="60907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9000" r="-1900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232122" y="4339232"/>
                <a:ext cx="609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122" y="4339232"/>
                <a:ext cx="609077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8000" r="-20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232704" y="4582428"/>
                <a:ext cx="609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704" y="4582428"/>
                <a:ext cx="609077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8000" r="-19000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29776" y="5713708"/>
                <a:ext cx="539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4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〉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776" y="5713708"/>
                <a:ext cx="539699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10227" r="-17045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6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45513" y="1789081"/>
            <a:ext cx="4402082" cy="3519431"/>
          </a:xfrm>
          <a:prstGeom prst="rect">
            <a:avLst/>
          </a:prstGeom>
        </p:spPr>
      </p:pic>
      <p:pic>
        <p:nvPicPr>
          <p:cNvPr id="67" name="Picture 7" descr="log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4759" y="163711"/>
            <a:ext cx="693217" cy="4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5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352" t="30548" r="1390" b="3412"/>
          <a:stretch/>
        </p:blipFill>
        <p:spPr>
          <a:xfrm>
            <a:off x="0" y="-1049414"/>
            <a:ext cx="9144000" cy="7907414"/>
          </a:xfrm>
          <a:prstGeom prst="rect">
            <a:avLst/>
          </a:prstGeom>
        </p:spPr>
      </p:pic>
      <p:pic>
        <p:nvPicPr>
          <p:cNvPr id="5" name="Picture 9" descr="QNL_logo1"/>
          <p:cNvPicPr>
            <a:picLocks noChangeAspect="1" noChangeArrowheads="1"/>
          </p:cNvPicPr>
          <p:nvPr/>
        </p:nvPicPr>
        <p:blipFill>
          <a:blip r:embed="rId3"/>
          <a:srcRect b="11864"/>
          <a:stretch>
            <a:fillRect/>
          </a:stretch>
        </p:blipFill>
        <p:spPr bwMode="auto">
          <a:xfrm>
            <a:off x="115410" y="5503740"/>
            <a:ext cx="750832" cy="54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8306042" y="587029"/>
            <a:ext cx="434480" cy="428763"/>
            <a:chOff x="0" y="0"/>
            <a:chExt cx="2902" cy="2968"/>
          </a:xfrm>
        </p:grpSpPr>
        <p:sp>
          <p:nvSpPr>
            <p:cNvPr id="7" name="AutoShape 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902" cy="2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0" y="0"/>
              <a:ext cx="2902" cy="2958"/>
            </a:xfrm>
            <a:custGeom>
              <a:avLst/>
              <a:gdLst/>
              <a:ahLst/>
              <a:cxnLst>
                <a:cxn ang="0">
                  <a:pos x="0" y="1484"/>
                </a:cxn>
                <a:cxn ang="0">
                  <a:pos x="10" y="1336"/>
                </a:cxn>
                <a:cxn ang="0">
                  <a:pos x="29" y="1187"/>
                </a:cxn>
                <a:cxn ang="0">
                  <a:pos x="68" y="1049"/>
                </a:cxn>
                <a:cxn ang="0">
                  <a:pos x="116" y="910"/>
                </a:cxn>
                <a:cxn ang="0">
                  <a:pos x="174" y="782"/>
                </a:cxn>
                <a:cxn ang="0">
                  <a:pos x="252" y="663"/>
                </a:cxn>
                <a:cxn ang="0">
                  <a:pos x="339" y="544"/>
                </a:cxn>
                <a:cxn ang="0">
                  <a:pos x="435" y="435"/>
                </a:cxn>
                <a:cxn ang="0">
                  <a:pos x="532" y="346"/>
                </a:cxn>
                <a:cxn ang="0">
                  <a:pos x="648" y="257"/>
                </a:cxn>
                <a:cxn ang="0">
                  <a:pos x="764" y="178"/>
                </a:cxn>
                <a:cxn ang="0">
                  <a:pos x="890" y="119"/>
                </a:cxn>
                <a:cxn ang="0">
                  <a:pos x="1025" y="69"/>
                </a:cxn>
                <a:cxn ang="0">
                  <a:pos x="1161" y="30"/>
                </a:cxn>
                <a:cxn ang="0">
                  <a:pos x="1306" y="10"/>
                </a:cxn>
                <a:cxn ang="0">
                  <a:pos x="1451" y="0"/>
                </a:cxn>
                <a:cxn ang="0">
                  <a:pos x="1596" y="10"/>
                </a:cxn>
                <a:cxn ang="0">
                  <a:pos x="1741" y="30"/>
                </a:cxn>
                <a:cxn ang="0">
                  <a:pos x="1877" y="69"/>
                </a:cxn>
                <a:cxn ang="0">
                  <a:pos x="2012" y="119"/>
                </a:cxn>
                <a:cxn ang="0">
                  <a:pos x="2138" y="178"/>
                </a:cxn>
                <a:cxn ang="0">
                  <a:pos x="2254" y="257"/>
                </a:cxn>
                <a:cxn ang="0">
                  <a:pos x="2370" y="346"/>
                </a:cxn>
                <a:cxn ang="0">
                  <a:pos x="2467" y="435"/>
                </a:cxn>
                <a:cxn ang="0">
                  <a:pos x="2563" y="544"/>
                </a:cxn>
                <a:cxn ang="0">
                  <a:pos x="2650" y="663"/>
                </a:cxn>
                <a:cxn ang="0">
                  <a:pos x="2728" y="782"/>
                </a:cxn>
                <a:cxn ang="0">
                  <a:pos x="2786" y="910"/>
                </a:cxn>
                <a:cxn ang="0">
                  <a:pos x="2834" y="1049"/>
                </a:cxn>
                <a:cxn ang="0">
                  <a:pos x="2873" y="1187"/>
                </a:cxn>
                <a:cxn ang="0">
                  <a:pos x="2892" y="1336"/>
                </a:cxn>
                <a:cxn ang="0">
                  <a:pos x="2902" y="1484"/>
                </a:cxn>
                <a:cxn ang="0">
                  <a:pos x="2892" y="1632"/>
                </a:cxn>
                <a:cxn ang="0">
                  <a:pos x="2873" y="1781"/>
                </a:cxn>
                <a:cxn ang="0">
                  <a:pos x="2834" y="1919"/>
                </a:cxn>
                <a:cxn ang="0">
                  <a:pos x="2786" y="2048"/>
                </a:cxn>
                <a:cxn ang="0">
                  <a:pos x="2728" y="2177"/>
                </a:cxn>
                <a:cxn ang="0">
                  <a:pos x="2650" y="2305"/>
                </a:cxn>
                <a:cxn ang="0">
                  <a:pos x="2563" y="2414"/>
                </a:cxn>
                <a:cxn ang="0">
                  <a:pos x="2467" y="2523"/>
                </a:cxn>
                <a:cxn ang="0">
                  <a:pos x="2370" y="2622"/>
                </a:cxn>
                <a:cxn ang="0">
                  <a:pos x="2138" y="2780"/>
                </a:cxn>
                <a:cxn ang="0">
                  <a:pos x="2012" y="2839"/>
                </a:cxn>
                <a:cxn ang="0">
                  <a:pos x="1877" y="2889"/>
                </a:cxn>
                <a:cxn ang="0">
                  <a:pos x="1741" y="2928"/>
                </a:cxn>
                <a:cxn ang="0">
                  <a:pos x="1596" y="2948"/>
                </a:cxn>
                <a:cxn ang="0">
                  <a:pos x="1451" y="2958"/>
                </a:cxn>
                <a:cxn ang="0">
                  <a:pos x="1306" y="2948"/>
                </a:cxn>
                <a:cxn ang="0">
                  <a:pos x="1161" y="2928"/>
                </a:cxn>
                <a:cxn ang="0">
                  <a:pos x="1025" y="2889"/>
                </a:cxn>
                <a:cxn ang="0">
                  <a:pos x="890" y="2839"/>
                </a:cxn>
                <a:cxn ang="0">
                  <a:pos x="764" y="2780"/>
                </a:cxn>
                <a:cxn ang="0">
                  <a:pos x="532" y="2622"/>
                </a:cxn>
                <a:cxn ang="0">
                  <a:pos x="435" y="2523"/>
                </a:cxn>
                <a:cxn ang="0">
                  <a:pos x="339" y="2414"/>
                </a:cxn>
                <a:cxn ang="0">
                  <a:pos x="252" y="2305"/>
                </a:cxn>
                <a:cxn ang="0">
                  <a:pos x="174" y="2177"/>
                </a:cxn>
                <a:cxn ang="0">
                  <a:pos x="116" y="2048"/>
                </a:cxn>
                <a:cxn ang="0">
                  <a:pos x="68" y="1919"/>
                </a:cxn>
                <a:cxn ang="0">
                  <a:pos x="29" y="1781"/>
                </a:cxn>
                <a:cxn ang="0">
                  <a:pos x="10" y="1632"/>
                </a:cxn>
                <a:cxn ang="0">
                  <a:pos x="0" y="1484"/>
                </a:cxn>
              </a:cxnLst>
              <a:rect l="0" t="0" r="r" b="b"/>
              <a:pathLst>
                <a:path w="2902" h="2958">
                  <a:moveTo>
                    <a:pt x="0" y="1484"/>
                  </a:moveTo>
                  <a:lnTo>
                    <a:pt x="10" y="1336"/>
                  </a:lnTo>
                  <a:lnTo>
                    <a:pt x="29" y="1187"/>
                  </a:lnTo>
                  <a:lnTo>
                    <a:pt x="68" y="1049"/>
                  </a:lnTo>
                  <a:lnTo>
                    <a:pt x="116" y="910"/>
                  </a:lnTo>
                  <a:lnTo>
                    <a:pt x="174" y="782"/>
                  </a:lnTo>
                  <a:lnTo>
                    <a:pt x="252" y="663"/>
                  </a:lnTo>
                  <a:lnTo>
                    <a:pt x="339" y="544"/>
                  </a:lnTo>
                  <a:lnTo>
                    <a:pt x="435" y="435"/>
                  </a:lnTo>
                  <a:lnTo>
                    <a:pt x="532" y="346"/>
                  </a:lnTo>
                  <a:lnTo>
                    <a:pt x="648" y="257"/>
                  </a:lnTo>
                  <a:lnTo>
                    <a:pt x="764" y="178"/>
                  </a:lnTo>
                  <a:lnTo>
                    <a:pt x="890" y="119"/>
                  </a:lnTo>
                  <a:lnTo>
                    <a:pt x="1025" y="69"/>
                  </a:lnTo>
                  <a:lnTo>
                    <a:pt x="1161" y="30"/>
                  </a:lnTo>
                  <a:lnTo>
                    <a:pt x="1306" y="10"/>
                  </a:lnTo>
                  <a:lnTo>
                    <a:pt x="1451" y="0"/>
                  </a:lnTo>
                  <a:lnTo>
                    <a:pt x="1596" y="10"/>
                  </a:lnTo>
                  <a:lnTo>
                    <a:pt x="1741" y="30"/>
                  </a:lnTo>
                  <a:lnTo>
                    <a:pt x="1877" y="69"/>
                  </a:lnTo>
                  <a:lnTo>
                    <a:pt x="2012" y="119"/>
                  </a:lnTo>
                  <a:lnTo>
                    <a:pt x="2138" y="178"/>
                  </a:lnTo>
                  <a:lnTo>
                    <a:pt x="2254" y="257"/>
                  </a:lnTo>
                  <a:lnTo>
                    <a:pt x="2370" y="346"/>
                  </a:lnTo>
                  <a:lnTo>
                    <a:pt x="2467" y="435"/>
                  </a:lnTo>
                  <a:lnTo>
                    <a:pt x="2563" y="544"/>
                  </a:lnTo>
                  <a:lnTo>
                    <a:pt x="2650" y="663"/>
                  </a:lnTo>
                  <a:lnTo>
                    <a:pt x="2728" y="782"/>
                  </a:lnTo>
                  <a:lnTo>
                    <a:pt x="2786" y="910"/>
                  </a:lnTo>
                  <a:lnTo>
                    <a:pt x="2834" y="1049"/>
                  </a:lnTo>
                  <a:lnTo>
                    <a:pt x="2873" y="1187"/>
                  </a:lnTo>
                  <a:lnTo>
                    <a:pt x="2892" y="1336"/>
                  </a:lnTo>
                  <a:lnTo>
                    <a:pt x="2902" y="1484"/>
                  </a:lnTo>
                  <a:lnTo>
                    <a:pt x="2892" y="1632"/>
                  </a:lnTo>
                  <a:lnTo>
                    <a:pt x="2873" y="1781"/>
                  </a:lnTo>
                  <a:lnTo>
                    <a:pt x="2834" y="1919"/>
                  </a:lnTo>
                  <a:lnTo>
                    <a:pt x="2786" y="2048"/>
                  </a:lnTo>
                  <a:lnTo>
                    <a:pt x="2728" y="2177"/>
                  </a:lnTo>
                  <a:lnTo>
                    <a:pt x="2650" y="2305"/>
                  </a:lnTo>
                  <a:lnTo>
                    <a:pt x="2563" y="2414"/>
                  </a:lnTo>
                  <a:lnTo>
                    <a:pt x="2467" y="2523"/>
                  </a:lnTo>
                  <a:lnTo>
                    <a:pt x="2370" y="2622"/>
                  </a:lnTo>
                  <a:lnTo>
                    <a:pt x="2138" y="2780"/>
                  </a:lnTo>
                  <a:lnTo>
                    <a:pt x="2012" y="2839"/>
                  </a:lnTo>
                  <a:lnTo>
                    <a:pt x="1877" y="2889"/>
                  </a:lnTo>
                  <a:lnTo>
                    <a:pt x="1741" y="2928"/>
                  </a:lnTo>
                  <a:lnTo>
                    <a:pt x="1596" y="2948"/>
                  </a:lnTo>
                  <a:lnTo>
                    <a:pt x="1451" y="2958"/>
                  </a:lnTo>
                  <a:lnTo>
                    <a:pt x="1306" y="2948"/>
                  </a:lnTo>
                  <a:lnTo>
                    <a:pt x="1161" y="2928"/>
                  </a:lnTo>
                  <a:lnTo>
                    <a:pt x="1025" y="2889"/>
                  </a:lnTo>
                  <a:lnTo>
                    <a:pt x="890" y="2839"/>
                  </a:lnTo>
                  <a:lnTo>
                    <a:pt x="764" y="2780"/>
                  </a:lnTo>
                  <a:lnTo>
                    <a:pt x="532" y="2622"/>
                  </a:lnTo>
                  <a:lnTo>
                    <a:pt x="435" y="2523"/>
                  </a:lnTo>
                  <a:lnTo>
                    <a:pt x="339" y="2414"/>
                  </a:lnTo>
                  <a:lnTo>
                    <a:pt x="252" y="2305"/>
                  </a:lnTo>
                  <a:lnTo>
                    <a:pt x="174" y="2177"/>
                  </a:lnTo>
                  <a:lnTo>
                    <a:pt x="116" y="2048"/>
                  </a:lnTo>
                  <a:lnTo>
                    <a:pt x="68" y="1919"/>
                  </a:lnTo>
                  <a:lnTo>
                    <a:pt x="29" y="1781"/>
                  </a:lnTo>
                  <a:lnTo>
                    <a:pt x="10" y="1632"/>
                  </a:lnTo>
                  <a:lnTo>
                    <a:pt x="0" y="14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9" y="10"/>
              <a:ext cx="2864" cy="2938"/>
            </a:xfrm>
            <a:custGeom>
              <a:avLst/>
              <a:gdLst/>
              <a:ahLst/>
              <a:cxnLst>
                <a:cxn ang="0">
                  <a:pos x="0" y="1474"/>
                </a:cxn>
                <a:cxn ang="0">
                  <a:pos x="10" y="1326"/>
                </a:cxn>
                <a:cxn ang="0">
                  <a:pos x="29" y="1177"/>
                </a:cxn>
                <a:cxn ang="0">
                  <a:pos x="68" y="1039"/>
                </a:cxn>
                <a:cxn ang="0">
                  <a:pos x="116" y="910"/>
                </a:cxn>
                <a:cxn ang="0">
                  <a:pos x="174" y="781"/>
                </a:cxn>
                <a:cxn ang="0">
                  <a:pos x="242" y="653"/>
                </a:cxn>
                <a:cxn ang="0">
                  <a:pos x="329" y="544"/>
                </a:cxn>
                <a:cxn ang="0">
                  <a:pos x="426" y="435"/>
                </a:cxn>
                <a:cxn ang="0">
                  <a:pos x="523" y="336"/>
                </a:cxn>
                <a:cxn ang="0">
                  <a:pos x="755" y="178"/>
                </a:cxn>
                <a:cxn ang="0">
                  <a:pos x="881" y="119"/>
                </a:cxn>
                <a:cxn ang="0">
                  <a:pos x="1006" y="69"/>
                </a:cxn>
                <a:cxn ang="0">
                  <a:pos x="1142" y="30"/>
                </a:cxn>
                <a:cxn ang="0">
                  <a:pos x="1287" y="10"/>
                </a:cxn>
                <a:cxn ang="0">
                  <a:pos x="1432" y="0"/>
                </a:cxn>
                <a:cxn ang="0">
                  <a:pos x="1577" y="10"/>
                </a:cxn>
                <a:cxn ang="0">
                  <a:pos x="1722" y="30"/>
                </a:cxn>
                <a:cxn ang="0">
                  <a:pos x="1858" y="69"/>
                </a:cxn>
                <a:cxn ang="0">
                  <a:pos x="1983" y="119"/>
                </a:cxn>
                <a:cxn ang="0">
                  <a:pos x="2109" y="178"/>
                </a:cxn>
                <a:cxn ang="0">
                  <a:pos x="2341" y="336"/>
                </a:cxn>
                <a:cxn ang="0">
                  <a:pos x="2438" y="435"/>
                </a:cxn>
                <a:cxn ang="0">
                  <a:pos x="2535" y="544"/>
                </a:cxn>
                <a:cxn ang="0">
                  <a:pos x="2622" y="653"/>
                </a:cxn>
                <a:cxn ang="0">
                  <a:pos x="2690" y="781"/>
                </a:cxn>
                <a:cxn ang="0">
                  <a:pos x="2748" y="910"/>
                </a:cxn>
                <a:cxn ang="0">
                  <a:pos x="2796" y="1039"/>
                </a:cxn>
                <a:cxn ang="0">
                  <a:pos x="2835" y="1177"/>
                </a:cxn>
                <a:cxn ang="0">
                  <a:pos x="2854" y="1326"/>
                </a:cxn>
                <a:cxn ang="0">
                  <a:pos x="2864" y="1474"/>
                </a:cxn>
                <a:cxn ang="0">
                  <a:pos x="2854" y="1622"/>
                </a:cxn>
                <a:cxn ang="0">
                  <a:pos x="2835" y="1761"/>
                </a:cxn>
                <a:cxn ang="0">
                  <a:pos x="2796" y="1899"/>
                </a:cxn>
                <a:cxn ang="0">
                  <a:pos x="2748" y="2038"/>
                </a:cxn>
                <a:cxn ang="0">
                  <a:pos x="2690" y="2167"/>
                </a:cxn>
                <a:cxn ang="0">
                  <a:pos x="2622" y="2285"/>
                </a:cxn>
                <a:cxn ang="0">
                  <a:pos x="2535" y="2394"/>
                </a:cxn>
                <a:cxn ang="0">
                  <a:pos x="2438" y="2503"/>
                </a:cxn>
                <a:cxn ang="0">
                  <a:pos x="2341" y="2602"/>
                </a:cxn>
                <a:cxn ang="0">
                  <a:pos x="2109" y="2760"/>
                </a:cxn>
                <a:cxn ang="0">
                  <a:pos x="1983" y="2819"/>
                </a:cxn>
                <a:cxn ang="0">
                  <a:pos x="1858" y="2869"/>
                </a:cxn>
                <a:cxn ang="0">
                  <a:pos x="1722" y="2909"/>
                </a:cxn>
                <a:cxn ang="0">
                  <a:pos x="1577" y="2928"/>
                </a:cxn>
                <a:cxn ang="0">
                  <a:pos x="1432" y="2938"/>
                </a:cxn>
                <a:cxn ang="0">
                  <a:pos x="1287" y="2928"/>
                </a:cxn>
                <a:cxn ang="0">
                  <a:pos x="1142" y="2909"/>
                </a:cxn>
                <a:cxn ang="0">
                  <a:pos x="1006" y="2869"/>
                </a:cxn>
                <a:cxn ang="0">
                  <a:pos x="881" y="2819"/>
                </a:cxn>
                <a:cxn ang="0">
                  <a:pos x="755" y="2760"/>
                </a:cxn>
                <a:cxn ang="0">
                  <a:pos x="523" y="2602"/>
                </a:cxn>
                <a:cxn ang="0">
                  <a:pos x="426" y="2503"/>
                </a:cxn>
                <a:cxn ang="0">
                  <a:pos x="329" y="2394"/>
                </a:cxn>
                <a:cxn ang="0">
                  <a:pos x="242" y="2285"/>
                </a:cxn>
                <a:cxn ang="0">
                  <a:pos x="174" y="2167"/>
                </a:cxn>
                <a:cxn ang="0">
                  <a:pos x="116" y="2038"/>
                </a:cxn>
                <a:cxn ang="0">
                  <a:pos x="68" y="1899"/>
                </a:cxn>
                <a:cxn ang="0">
                  <a:pos x="29" y="1761"/>
                </a:cxn>
                <a:cxn ang="0">
                  <a:pos x="10" y="1622"/>
                </a:cxn>
                <a:cxn ang="0">
                  <a:pos x="0" y="1474"/>
                </a:cxn>
              </a:cxnLst>
              <a:rect l="0" t="0" r="r" b="b"/>
              <a:pathLst>
                <a:path w="2864" h="2938">
                  <a:moveTo>
                    <a:pt x="0" y="1474"/>
                  </a:moveTo>
                  <a:lnTo>
                    <a:pt x="10" y="1326"/>
                  </a:lnTo>
                  <a:lnTo>
                    <a:pt x="29" y="1177"/>
                  </a:lnTo>
                  <a:lnTo>
                    <a:pt x="68" y="1039"/>
                  </a:lnTo>
                  <a:lnTo>
                    <a:pt x="116" y="910"/>
                  </a:lnTo>
                  <a:lnTo>
                    <a:pt x="174" y="781"/>
                  </a:lnTo>
                  <a:lnTo>
                    <a:pt x="242" y="653"/>
                  </a:lnTo>
                  <a:lnTo>
                    <a:pt x="329" y="544"/>
                  </a:lnTo>
                  <a:lnTo>
                    <a:pt x="426" y="435"/>
                  </a:lnTo>
                  <a:lnTo>
                    <a:pt x="523" y="336"/>
                  </a:lnTo>
                  <a:lnTo>
                    <a:pt x="755" y="178"/>
                  </a:lnTo>
                  <a:lnTo>
                    <a:pt x="881" y="119"/>
                  </a:lnTo>
                  <a:lnTo>
                    <a:pt x="1006" y="69"/>
                  </a:lnTo>
                  <a:lnTo>
                    <a:pt x="1142" y="30"/>
                  </a:lnTo>
                  <a:lnTo>
                    <a:pt x="1287" y="10"/>
                  </a:lnTo>
                  <a:lnTo>
                    <a:pt x="1432" y="0"/>
                  </a:lnTo>
                  <a:lnTo>
                    <a:pt x="1577" y="10"/>
                  </a:lnTo>
                  <a:lnTo>
                    <a:pt x="1722" y="30"/>
                  </a:lnTo>
                  <a:lnTo>
                    <a:pt x="1858" y="69"/>
                  </a:lnTo>
                  <a:lnTo>
                    <a:pt x="1983" y="119"/>
                  </a:lnTo>
                  <a:lnTo>
                    <a:pt x="2109" y="178"/>
                  </a:lnTo>
                  <a:lnTo>
                    <a:pt x="2341" y="336"/>
                  </a:lnTo>
                  <a:lnTo>
                    <a:pt x="2438" y="435"/>
                  </a:lnTo>
                  <a:lnTo>
                    <a:pt x="2535" y="544"/>
                  </a:lnTo>
                  <a:lnTo>
                    <a:pt x="2622" y="653"/>
                  </a:lnTo>
                  <a:lnTo>
                    <a:pt x="2690" y="781"/>
                  </a:lnTo>
                  <a:lnTo>
                    <a:pt x="2748" y="910"/>
                  </a:lnTo>
                  <a:lnTo>
                    <a:pt x="2796" y="1039"/>
                  </a:lnTo>
                  <a:lnTo>
                    <a:pt x="2835" y="1177"/>
                  </a:lnTo>
                  <a:lnTo>
                    <a:pt x="2854" y="1326"/>
                  </a:lnTo>
                  <a:lnTo>
                    <a:pt x="2864" y="1474"/>
                  </a:lnTo>
                  <a:lnTo>
                    <a:pt x="2854" y="1622"/>
                  </a:lnTo>
                  <a:lnTo>
                    <a:pt x="2835" y="1761"/>
                  </a:lnTo>
                  <a:lnTo>
                    <a:pt x="2796" y="1899"/>
                  </a:lnTo>
                  <a:lnTo>
                    <a:pt x="2748" y="2038"/>
                  </a:lnTo>
                  <a:lnTo>
                    <a:pt x="2690" y="2167"/>
                  </a:lnTo>
                  <a:lnTo>
                    <a:pt x="2622" y="2285"/>
                  </a:lnTo>
                  <a:lnTo>
                    <a:pt x="2535" y="2394"/>
                  </a:lnTo>
                  <a:lnTo>
                    <a:pt x="2438" y="2503"/>
                  </a:lnTo>
                  <a:lnTo>
                    <a:pt x="2341" y="2602"/>
                  </a:lnTo>
                  <a:lnTo>
                    <a:pt x="2109" y="2760"/>
                  </a:lnTo>
                  <a:lnTo>
                    <a:pt x="1983" y="2819"/>
                  </a:lnTo>
                  <a:lnTo>
                    <a:pt x="1858" y="2869"/>
                  </a:lnTo>
                  <a:lnTo>
                    <a:pt x="1722" y="2909"/>
                  </a:lnTo>
                  <a:lnTo>
                    <a:pt x="1577" y="2928"/>
                  </a:lnTo>
                  <a:lnTo>
                    <a:pt x="1432" y="2938"/>
                  </a:lnTo>
                  <a:lnTo>
                    <a:pt x="1287" y="2928"/>
                  </a:lnTo>
                  <a:lnTo>
                    <a:pt x="1142" y="2909"/>
                  </a:lnTo>
                  <a:lnTo>
                    <a:pt x="1006" y="2869"/>
                  </a:lnTo>
                  <a:lnTo>
                    <a:pt x="881" y="2819"/>
                  </a:lnTo>
                  <a:lnTo>
                    <a:pt x="755" y="2760"/>
                  </a:lnTo>
                  <a:lnTo>
                    <a:pt x="523" y="2602"/>
                  </a:lnTo>
                  <a:lnTo>
                    <a:pt x="426" y="2503"/>
                  </a:lnTo>
                  <a:lnTo>
                    <a:pt x="329" y="2394"/>
                  </a:lnTo>
                  <a:lnTo>
                    <a:pt x="242" y="2285"/>
                  </a:lnTo>
                  <a:lnTo>
                    <a:pt x="174" y="2167"/>
                  </a:lnTo>
                  <a:lnTo>
                    <a:pt x="116" y="2038"/>
                  </a:lnTo>
                  <a:lnTo>
                    <a:pt x="68" y="1899"/>
                  </a:lnTo>
                  <a:lnTo>
                    <a:pt x="29" y="1761"/>
                  </a:lnTo>
                  <a:lnTo>
                    <a:pt x="10" y="1622"/>
                  </a:lnTo>
                  <a:lnTo>
                    <a:pt x="0" y="147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8" y="59"/>
              <a:ext cx="2776" cy="2850"/>
            </a:xfrm>
            <a:custGeom>
              <a:avLst/>
              <a:gdLst/>
              <a:ahLst/>
              <a:cxnLst>
                <a:cxn ang="0">
                  <a:pos x="0" y="1425"/>
                </a:cxn>
                <a:cxn ang="0">
                  <a:pos x="9" y="1277"/>
                </a:cxn>
                <a:cxn ang="0">
                  <a:pos x="29" y="1138"/>
                </a:cxn>
                <a:cxn ang="0">
                  <a:pos x="67" y="1000"/>
                </a:cxn>
                <a:cxn ang="0">
                  <a:pos x="106" y="871"/>
                </a:cxn>
                <a:cxn ang="0">
                  <a:pos x="164" y="752"/>
                </a:cxn>
                <a:cxn ang="0">
                  <a:pos x="242" y="634"/>
                </a:cxn>
                <a:cxn ang="0">
                  <a:pos x="319" y="525"/>
                </a:cxn>
                <a:cxn ang="0">
                  <a:pos x="406" y="416"/>
                </a:cxn>
                <a:cxn ang="0">
                  <a:pos x="503" y="327"/>
                </a:cxn>
                <a:cxn ang="0">
                  <a:pos x="609" y="248"/>
                </a:cxn>
                <a:cxn ang="0">
                  <a:pos x="725" y="169"/>
                </a:cxn>
                <a:cxn ang="0">
                  <a:pos x="851" y="109"/>
                </a:cxn>
                <a:cxn ang="0">
                  <a:pos x="1102" y="30"/>
                </a:cxn>
                <a:cxn ang="0">
                  <a:pos x="1248" y="10"/>
                </a:cxn>
                <a:cxn ang="0">
                  <a:pos x="1383" y="0"/>
                </a:cxn>
                <a:cxn ang="0">
                  <a:pos x="1518" y="10"/>
                </a:cxn>
                <a:cxn ang="0">
                  <a:pos x="1664" y="30"/>
                </a:cxn>
                <a:cxn ang="0">
                  <a:pos x="1915" y="109"/>
                </a:cxn>
                <a:cxn ang="0">
                  <a:pos x="2041" y="169"/>
                </a:cxn>
                <a:cxn ang="0">
                  <a:pos x="2157" y="248"/>
                </a:cxn>
                <a:cxn ang="0">
                  <a:pos x="2263" y="327"/>
                </a:cxn>
                <a:cxn ang="0">
                  <a:pos x="2360" y="416"/>
                </a:cxn>
                <a:cxn ang="0">
                  <a:pos x="2457" y="525"/>
                </a:cxn>
                <a:cxn ang="0">
                  <a:pos x="2534" y="634"/>
                </a:cxn>
                <a:cxn ang="0">
                  <a:pos x="2602" y="752"/>
                </a:cxn>
                <a:cxn ang="0">
                  <a:pos x="2660" y="871"/>
                </a:cxn>
                <a:cxn ang="0">
                  <a:pos x="2708" y="1000"/>
                </a:cxn>
                <a:cxn ang="0">
                  <a:pos x="2747" y="1138"/>
                </a:cxn>
                <a:cxn ang="0">
                  <a:pos x="2766" y="1277"/>
                </a:cxn>
                <a:cxn ang="0">
                  <a:pos x="2776" y="1425"/>
                </a:cxn>
                <a:cxn ang="0">
                  <a:pos x="2766" y="1564"/>
                </a:cxn>
                <a:cxn ang="0">
                  <a:pos x="2747" y="1712"/>
                </a:cxn>
                <a:cxn ang="0">
                  <a:pos x="2708" y="1841"/>
                </a:cxn>
                <a:cxn ang="0">
                  <a:pos x="2660" y="1969"/>
                </a:cxn>
                <a:cxn ang="0">
                  <a:pos x="2602" y="2098"/>
                </a:cxn>
                <a:cxn ang="0">
                  <a:pos x="2534" y="2216"/>
                </a:cxn>
                <a:cxn ang="0">
                  <a:pos x="2457" y="2325"/>
                </a:cxn>
                <a:cxn ang="0">
                  <a:pos x="2263" y="2523"/>
                </a:cxn>
                <a:cxn ang="0">
                  <a:pos x="2157" y="2602"/>
                </a:cxn>
                <a:cxn ang="0">
                  <a:pos x="2041" y="2672"/>
                </a:cxn>
                <a:cxn ang="0">
                  <a:pos x="1915" y="2731"/>
                </a:cxn>
                <a:cxn ang="0">
                  <a:pos x="1789" y="2780"/>
                </a:cxn>
                <a:cxn ang="0">
                  <a:pos x="1664" y="2820"/>
                </a:cxn>
                <a:cxn ang="0">
                  <a:pos x="1518" y="2840"/>
                </a:cxn>
                <a:cxn ang="0">
                  <a:pos x="1383" y="2850"/>
                </a:cxn>
                <a:cxn ang="0">
                  <a:pos x="1248" y="2840"/>
                </a:cxn>
                <a:cxn ang="0">
                  <a:pos x="1102" y="2820"/>
                </a:cxn>
                <a:cxn ang="0">
                  <a:pos x="977" y="2780"/>
                </a:cxn>
                <a:cxn ang="0">
                  <a:pos x="851" y="2731"/>
                </a:cxn>
                <a:cxn ang="0">
                  <a:pos x="725" y="2672"/>
                </a:cxn>
                <a:cxn ang="0">
                  <a:pos x="609" y="2602"/>
                </a:cxn>
                <a:cxn ang="0">
                  <a:pos x="503" y="2523"/>
                </a:cxn>
                <a:cxn ang="0">
                  <a:pos x="406" y="2424"/>
                </a:cxn>
                <a:cxn ang="0">
                  <a:pos x="319" y="2325"/>
                </a:cxn>
                <a:cxn ang="0">
                  <a:pos x="242" y="2216"/>
                </a:cxn>
                <a:cxn ang="0">
                  <a:pos x="164" y="2098"/>
                </a:cxn>
                <a:cxn ang="0">
                  <a:pos x="106" y="1969"/>
                </a:cxn>
                <a:cxn ang="0">
                  <a:pos x="29" y="1712"/>
                </a:cxn>
                <a:cxn ang="0">
                  <a:pos x="9" y="1564"/>
                </a:cxn>
                <a:cxn ang="0">
                  <a:pos x="0" y="1425"/>
                </a:cxn>
              </a:cxnLst>
              <a:rect l="0" t="0" r="r" b="b"/>
              <a:pathLst>
                <a:path w="2776" h="2850">
                  <a:moveTo>
                    <a:pt x="0" y="1425"/>
                  </a:moveTo>
                  <a:lnTo>
                    <a:pt x="9" y="1277"/>
                  </a:lnTo>
                  <a:lnTo>
                    <a:pt x="29" y="1138"/>
                  </a:lnTo>
                  <a:lnTo>
                    <a:pt x="67" y="1000"/>
                  </a:lnTo>
                  <a:lnTo>
                    <a:pt x="106" y="871"/>
                  </a:lnTo>
                  <a:lnTo>
                    <a:pt x="164" y="752"/>
                  </a:lnTo>
                  <a:lnTo>
                    <a:pt x="242" y="634"/>
                  </a:lnTo>
                  <a:lnTo>
                    <a:pt x="319" y="525"/>
                  </a:lnTo>
                  <a:lnTo>
                    <a:pt x="406" y="416"/>
                  </a:lnTo>
                  <a:lnTo>
                    <a:pt x="503" y="327"/>
                  </a:lnTo>
                  <a:lnTo>
                    <a:pt x="609" y="248"/>
                  </a:lnTo>
                  <a:lnTo>
                    <a:pt x="725" y="169"/>
                  </a:lnTo>
                  <a:lnTo>
                    <a:pt x="851" y="109"/>
                  </a:lnTo>
                  <a:lnTo>
                    <a:pt x="1102" y="30"/>
                  </a:lnTo>
                  <a:lnTo>
                    <a:pt x="1248" y="10"/>
                  </a:lnTo>
                  <a:lnTo>
                    <a:pt x="1383" y="0"/>
                  </a:lnTo>
                  <a:lnTo>
                    <a:pt x="1518" y="10"/>
                  </a:lnTo>
                  <a:lnTo>
                    <a:pt x="1664" y="30"/>
                  </a:lnTo>
                  <a:lnTo>
                    <a:pt x="1915" y="109"/>
                  </a:lnTo>
                  <a:lnTo>
                    <a:pt x="2041" y="169"/>
                  </a:lnTo>
                  <a:lnTo>
                    <a:pt x="2157" y="248"/>
                  </a:lnTo>
                  <a:lnTo>
                    <a:pt x="2263" y="327"/>
                  </a:lnTo>
                  <a:lnTo>
                    <a:pt x="2360" y="416"/>
                  </a:lnTo>
                  <a:lnTo>
                    <a:pt x="2457" y="525"/>
                  </a:lnTo>
                  <a:lnTo>
                    <a:pt x="2534" y="634"/>
                  </a:lnTo>
                  <a:lnTo>
                    <a:pt x="2602" y="752"/>
                  </a:lnTo>
                  <a:lnTo>
                    <a:pt x="2660" y="871"/>
                  </a:lnTo>
                  <a:lnTo>
                    <a:pt x="2708" y="1000"/>
                  </a:lnTo>
                  <a:lnTo>
                    <a:pt x="2747" y="1138"/>
                  </a:lnTo>
                  <a:lnTo>
                    <a:pt x="2766" y="1277"/>
                  </a:lnTo>
                  <a:lnTo>
                    <a:pt x="2776" y="1425"/>
                  </a:lnTo>
                  <a:lnTo>
                    <a:pt x="2766" y="1564"/>
                  </a:lnTo>
                  <a:lnTo>
                    <a:pt x="2747" y="1712"/>
                  </a:lnTo>
                  <a:lnTo>
                    <a:pt x="2708" y="1841"/>
                  </a:lnTo>
                  <a:lnTo>
                    <a:pt x="2660" y="1969"/>
                  </a:lnTo>
                  <a:lnTo>
                    <a:pt x="2602" y="2098"/>
                  </a:lnTo>
                  <a:lnTo>
                    <a:pt x="2534" y="2216"/>
                  </a:lnTo>
                  <a:lnTo>
                    <a:pt x="2457" y="2325"/>
                  </a:lnTo>
                  <a:lnTo>
                    <a:pt x="2263" y="2523"/>
                  </a:lnTo>
                  <a:lnTo>
                    <a:pt x="2157" y="2602"/>
                  </a:lnTo>
                  <a:lnTo>
                    <a:pt x="2041" y="2672"/>
                  </a:lnTo>
                  <a:lnTo>
                    <a:pt x="1915" y="2731"/>
                  </a:lnTo>
                  <a:lnTo>
                    <a:pt x="1789" y="2780"/>
                  </a:lnTo>
                  <a:lnTo>
                    <a:pt x="1664" y="2820"/>
                  </a:lnTo>
                  <a:lnTo>
                    <a:pt x="1518" y="2840"/>
                  </a:lnTo>
                  <a:lnTo>
                    <a:pt x="1383" y="2850"/>
                  </a:lnTo>
                  <a:lnTo>
                    <a:pt x="1248" y="2840"/>
                  </a:lnTo>
                  <a:lnTo>
                    <a:pt x="1102" y="2820"/>
                  </a:lnTo>
                  <a:lnTo>
                    <a:pt x="977" y="2780"/>
                  </a:lnTo>
                  <a:lnTo>
                    <a:pt x="851" y="2731"/>
                  </a:lnTo>
                  <a:lnTo>
                    <a:pt x="725" y="2672"/>
                  </a:lnTo>
                  <a:lnTo>
                    <a:pt x="609" y="2602"/>
                  </a:lnTo>
                  <a:lnTo>
                    <a:pt x="503" y="2523"/>
                  </a:lnTo>
                  <a:lnTo>
                    <a:pt x="406" y="2424"/>
                  </a:lnTo>
                  <a:lnTo>
                    <a:pt x="319" y="2325"/>
                  </a:lnTo>
                  <a:lnTo>
                    <a:pt x="242" y="2216"/>
                  </a:lnTo>
                  <a:lnTo>
                    <a:pt x="164" y="2098"/>
                  </a:lnTo>
                  <a:lnTo>
                    <a:pt x="106" y="1969"/>
                  </a:lnTo>
                  <a:lnTo>
                    <a:pt x="29" y="1712"/>
                  </a:lnTo>
                  <a:lnTo>
                    <a:pt x="9" y="1564"/>
                  </a:lnTo>
                  <a:lnTo>
                    <a:pt x="0" y="14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90" y="297"/>
              <a:ext cx="2322" cy="2364"/>
            </a:xfrm>
            <a:custGeom>
              <a:avLst/>
              <a:gdLst/>
              <a:ahLst/>
              <a:cxnLst>
                <a:cxn ang="0">
                  <a:pos x="0" y="1187"/>
                </a:cxn>
                <a:cxn ang="0">
                  <a:pos x="20" y="950"/>
                </a:cxn>
                <a:cxn ang="0">
                  <a:pos x="58" y="831"/>
                </a:cxn>
                <a:cxn ang="0">
                  <a:pos x="97" y="722"/>
                </a:cxn>
                <a:cxn ang="0">
                  <a:pos x="145" y="623"/>
                </a:cxn>
                <a:cxn ang="0">
                  <a:pos x="203" y="524"/>
                </a:cxn>
                <a:cxn ang="0">
                  <a:pos x="271" y="435"/>
                </a:cxn>
                <a:cxn ang="0">
                  <a:pos x="348" y="346"/>
                </a:cxn>
                <a:cxn ang="0">
                  <a:pos x="426" y="267"/>
                </a:cxn>
                <a:cxn ang="0">
                  <a:pos x="513" y="208"/>
                </a:cxn>
                <a:cxn ang="0">
                  <a:pos x="610" y="148"/>
                </a:cxn>
                <a:cxn ang="0">
                  <a:pos x="716" y="89"/>
                </a:cxn>
                <a:cxn ang="0">
                  <a:pos x="822" y="49"/>
                </a:cxn>
                <a:cxn ang="0">
                  <a:pos x="929" y="20"/>
                </a:cxn>
                <a:cxn ang="0">
                  <a:pos x="1161" y="0"/>
                </a:cxn>
                <a:cxn ang="0">
                  <a:pos x="1393" y="20"/>
                </a:cxn>
                <a:cxn ang="0">
                  <a:pos x="1500" y="49"/>
                </a:cxn>
                <a:cxn ang="0">
                  <a:pos x="1606" y="89"/>
                </a:cxn>
                <a:cxn ang="0">
                  <a:pos x="1712" y="148"/>
                </a:cxn>
                <a:cxn ang="0">
                  <a:pos x="1809" y="208"/>
                </a:cxn>
                <a:cxn ang="0">
                  <a:pos x="1896" y="267"/>
                </a:cxn>
                <a:cxn ang="0">
                  <a:pos x="1974" y="346"/>
                </a:cxn>
                <a:cxn ang="0">
                  <a:pos x="2051" y="435"/>
                </a:cxn>
                <a:cxn ang="0">
                  <a:pos x="2119" y="524"/>
                </a:cxn>
                <a:cxn ang="0">
                  <a:pos x="2177" y="623"/>
                </a:cxn>
                <a:cxn ang="0">
                  <a:pos x="2225" y="722"/>
                </a:cxn>
                <a:cxn ang="0">
                  <a:pos x="2264" y="831"/>
                </a:cxn>
                <a:cxn ang="0">
                  <a:pos x="2302" y="950"/>
                </a:cxn>
                <a:cxn ang="0">
                  <a:pos x="2322" y="1187"/>
                </a:cxn>
                <a:cxn ang="0">
                  <a:pos x="2302" y="1424"/>
                </a:cxn>
                <a:cxn ang="0">
                  <a:pos x="2225" y="1642"/>
                </a:cxn>
                <a:cxn ang="0">
                  <a:pos x="2177" y="1741"/>
                </a:cxn>
                <a:cxn ang="0">
                  <a:pos x="2119" y="1840"/>
                </a:cxn>
                <a:cxn ang="0">
                  <a:pos x="2051" y="1929"/>
                </a:cxn>
                <a:cxn ang="0">
                  <a:pos x="1974" y="2018"/>
                </a:cxn>
                <a:cxn ang="0">
                  <a:pos x="1896" y="2097"/>
                </a:cxn>
                <a:cxn ang="0">
                  <a:pos x="1809" y="2157"/>
                </a:cxn>
                <a:cxn ang="0">
                  <a:pos x="1712" y="2216"/>
                </a:cxn>
                <a:cxn ang="0">
                  <a:pos x="1606" y="2275"/>
                </a:cxn>
                <a:cxn ang="0">
                  <a:pos x="1500" y="2315"/>
                </a:cxn>
                <a:cxn ang="0">
                  <a:pos x="1393" y="2345"/>
                </a:cxn>
                <a:cxn ang="0">
                  <a:pos x="1161" y="2364"/>
                </a:cxn>
                <a:cxn ang="0">
                  <a:pos x="929" y="2345"/>
                </a:cxn>
                <a:cxn ang="0">
                  <a:pos x="822" y="2315"/>
                </a:cxn>
                <a:cxn ang="0">
                  <a:pos x="716" y="2275"/>
                </a:cxn>
                <a:cxn ang="0">
                  <a:pos x="610" y="2216"/>
                </a:cxn>
                <a:cxn ang="0">
                  <a:pos x="513" y="2157"/>
                </a:cxn>
                <a:cxn ang="0">
                  <a:pos x="426" y="2097"/>
                </a:cxn>
                <a:cxn ang="0">
                  <a:pos x="348" y="2018"/>
                </a:cxn>
                <a:cxn ang="0">
                  <a:pos x="271" y="1929"/>
                </a:cxn>
                <a:cxn ang="0">
                  <a:pos x="203" y="1840"/>
                </a:cxn>
                <a:cxn ang="0">
                  <a:pos x="145" y="1741"/>
                </a:cxn>
                <a:cxn ang="0">
                  <a:pos x="97" y="1642"/>
                </a:cxn>
                <a:cxn ang="0">
                  <a:pos x="20" y="1424"/>
                </a:cxn>
                <a:cxn ang="0">
                  <a:pos x="0" y="1187"/>
                </a:cxn>
              </a:cxnLst>
              <a:rect l="0" t="0" r="r" b="b"/>
              <a:pathLst>
                <a:path w="2322" h="2364">
                  <a:moveTo>
                    <a:pt x="0" y="1187"/>
                  </a:moveTo>
                  <a:lnTo>
                    <a:pt x="20" y="950"/>
                  </a:lnTo>
                  <a:lnTo>
                    <a:pt x="58" y="831"/>
                  </a:lnTo>
                  <a:lnTo>
                    <a:pt x="97" y="722"/>
                  </a:lnTo>
                  <a:lnTo>
                    <a:pt x="145" y="623"/>
                  </a:lnTo>
                  <a:lnTo>
                    <a:pt x="203" y="524"/>
                  </a:lnTo>
                  <a:lnTo>
                    <a:pt x="271" y="435"/>
                  </a:lnTo>
                  <a:lnTo>
                    <a:pt x="348" y="346"/>
                  </a:lnTo>
                  <a:lnTo>
                    <a:pt x="426" y="267"/>
                  </a:lnTo>
                  <a:lnTo>
                    <a:pt x="513" y="208"/>
                  </a:lnTo>
                  <a:lnTo>
                    <a:pt x="610" y="148"/>
                  </a:lnTo>
                  <a:lnTo>
                    <a:pt x="716" y="89"/>
                  </a:lnTo>
                  <a:lnTo>
                    <a:pt x="822" y="49"/>
                  </a:lnTo>
                  <a:lnTo>
                    <a:pt x="929" y="20"/>
                  </a:lnTo>
                  <a:lnTo>
                    <a:pt x="1161" y="0"/>
                  </a:lnTo>
                  <a:lnTo>
                    <a:pt x="1393" y="20"/>
                  </a:lnTo>
                  <a:lnTo>
                    <a:pt x="1500" y="49"/>
                  </a:lnTo>
                  <a:lnTo>
                    <a:pt x="1606" y="89"/>
                  </a:lnTo>
                  <a:lnTo>
                    <a:pt x="1712" y="148"/>
                  </a:lnTo>
                  <a:lnTo>
                    <a:pt x="1809" y="208"/>
                  </a:lnTo>
                  <a:lnTo>
                    <a:pt x="1896" y="267"/>
                  </a:lnTo>
                  <a:lnTo>
                    <a:pt x="1974" y="346"/>
                  </a:lnTo>
                  <a:lnTo>
                    <a:pt x="2051" y="435"/>
                  </a:lnTo>
                  <a:lnTo>
                    <a:pt x="2119" y="524"/>
                  </a:lnTo>
                  <a:lnTo>
                    <a:pt x="2177" y="623"/>
                  </a:lnTo>
                  <a:lnTo>
                    <a:pt x="2225" y="722"/>
                  </a:lnTo>
                  <a:lnTo>
                    <a:pt x="2264" y="831"/>
                  </a:lnTo>
                  <a:lnTo>
                    <a:pt x="2302" y="950"/>
                  </a:lnTo>
                  <a:lnTo>
                    <a:pt x="2322" y="1187"/>
                  </a:lnTo>
                  <a:lnTo>
                    <a:pt x="2302" y="1424"/>
                  </a:lnTo>
                  <a:lnTo>
                    <a:pt x="2225" y="1642"/>
                  </a:lnTo>
                  <a:lnTo>
                    <a:pt x="2177" y="1741"/>
                  </a:lnTo>
                  <a:lnTo>
                    <a:pt x="2119" y="1840"/>
                  </a:lnTo>
                  <a:lnTo>
                    <a:pt x="2051" y="1929"/>
                  </a:lnTo>
                  <a:lnTo>
                    <a:pt x="1974" y="2018"/>
                  </a:lnTo>
                  <a:lnTo>
                    <a:pt x="1896" y="2097"/>
                  </a:lnTo>
                  <a:lnTo>
                    <a:pt x="1809" y="2157"/>
                  </a:lnTo>
                  <a:lnTo>
                    <a:pt x="1712" y="2216"/>
                  </a:lnTo>
                  <a:lnTo>
                    <a:pt x="1606" y="2275"/>
                  </a:lnTo>
                  <a:lnTo>
                    <a:pt x="1500" y="2315"/>
                  </a:lnTo>
                  <a:lnTo>
                    <a:pt x="1393" y="2345"/>
                  </a:lnTo>
                  <a:lnTo>
                    <a:pt x="1161" y="2364"/>
                  </a:lnTo>
                  <a:lnTo>
                    <a:pt x="929" y="2345"/>
                  </a:lnTo>
                  <a:lnTo>
                    <a:pt x="822" y="2315"/>
                  </a:lnTo>
                  <a:lnTo>
                    <a:pt x="716" y="2275"/>
                  </a:lnTo>
                  <a:lnTo>
                    <a:pt x="610" y="2216"/>
                  </a:lnTo>
                  <a:lnTo>
                    <a:pt x="513" y="2157"/>
                  </a:lnTo>
                  <a:lnTo>
                    <a:pt x="426" y="2097"/>
                  </a:lnTo>
                  <a:lnTo>
                    <a:pt x="348" y="2018"/>
                  </a:lnTo>
                  <a:lnTo>
                    <a:pt x="271" y="1929"/>
                  </a:lnTo>
                  <a:lnTo>
                    <a:pt x="203" y="1840"/>
                  </a:lnTo>
                  <a:lnTo>
                    <a:pt x="145" y="1741"/>
                  </a:lnTo>
                  <a:lnTo>
                    <a:pt x="97" y="1642"/>
                  </a:lnTo>
                  <a:lnTo>
                    <a:pt x="20" y="1424"/>
                  </a:lnTo>
                  <a:lnTo>
                    <a:pt x="0" y="118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29" y="336"/>
              <a:ext cx="2244" cy="2296"/>
            </a:xfrm>
            <a:custGeom>
              <a:avLst/>
              <a:gdLst/>
              <a:ahLst/>
              <a:cxnLst>
                <a:cxn ang="0">
                  <a:pos x="0" y="1148"/>
                </a:cxn>
                <a:cxn ang="0">
                  <a:pos x="10" y="1029"/>
                </a:cxn>
                <a:cxn ang="0">
                  <a:pos x="19" y="920"/>
                </a:cxn>
                <a:cxn ang="0">
                  <a:pos x="48" y="812"/>
                </a:cxn>
                <a:cxn ang="0">
                  <a:pos x="87" y="703"/>
                </a:cxn>
                <a:cxn ang="0">
                  <a:pos x="135" y="604"/>
                </a:cxn>
                <a:cxn ang="0">
                  <a:pos x="193" y="505"/>
                </a:cxn>
                <a:cxn ang="0">
                  <a:pos x="261" y="416"/>
                </a:cxn>
                <a:cxn ang="0">
                  <a:pos x="329" y="337"/>
                </a:cxn>
                <a:cxn ang="0">
                  <a:pos x="503" y="198"/>
                </a:cxn>
                <a:cxn ang="0">
                  <a:pos x="590" y="139"/>
                </a:cxn>
                <a:cxn ang="0">
                  <a:pos x="687" y="89"/>
                </a:cxn>
                <a:cxn ang="0">
                  <a:pos x="793" y="50"/>
                </a:cxn>
                <a:cxn ang="0">
                  <a:pos x="900" y="20"/>
                </a:cxn>
                <a:cxn ang="0">
                  <a:pos x="1006" y="10"/>
                </a:cxn>
                <a:cxn ang="0">
                  <a:pos x="1122" y="0"/>
                </a:cxn>
                <a:cxn ang="0">
                  <a:pos x="1238" y="10"/>
                </a:cxn>
                <a:cxn ang="0">
                  <a:pos x="1344" y="20"/>
                </a:cxn>
                <a:cxn ang="0">
                  <a:pos x="1451" y="50"/>
                </a:cxn>
                <a:cxn ang="0">
                  <a:pos x="1557" y="89"/>
                </a:cxn>
                <a:cxn ang="0">
                  <a:pos x="1654" y="139"/>
                </a:cxn>
                <a:cxn ang="0">
                  <a:pos x="1741" y="198"/>
                </a:cxn>
                <a:cxn ang="0">
                  <a:pos x="1915" y="337"/>
                </a:cxn>
                <a:cxn ang="0">
                  <a:pos x="1983" y="416"/>
                </a:cxn>
                <a:cxn ang="0">
                  <a:pos x="2051" y="505"/>
                </a:cxn>
                <a:cxn ang="0">
                  <a:pos x="2109" y="604"/>
                </a:cxn>
                <a:cxn ang="0">
                  <a:pos x="2157" y="703"/>
                </a:cxn>
                <a:cxn ang="0">
                  <a:pos x="2196" y="812"/>
                </a:cxn>
                <a:cxn ang="0">
                  <a:pos x="2225" y="920"/>
                </a:cxn>
                <a:cxn ang="0">
                  <a:pos x="2234" y="1029"/>
                </a:cxn>
                <a:cxn ang="0">
                  <a:pos x="2244" y="1148"/>
                </a:cxn>
                <a:cxn ang="0">
                  <a:pos x="2234" y="1267"/>
                </a:cxn>
                <a:cxn ang="0">
                  <a:pos x="2225" y="1376"/>
                </a:cxn>
                <a:cxn ang="0">
                  <a:pos x="2196" y="1484"/>
                </a:cxn>
                <a:cxn ang="0">
                  <a:pos x="2157" y="1593"/>
                </a:cxn>
                <a:cxn ang="0">
                  <a:pos x="2109" y="1692"/>
                </a:cxn>
                <a:cxn ang="0">
                  <a:pos x="2051" y="1781"/>
                </a:cxn>
                <a:cxn ang="0">
                  <a:pos x="1915" y="1959"/>
                </a:cxn>
                <a:cxn ang="0">
                  <a:pos x="1741" y="2098"/>
                </a:cxn>
                <a:cxn ang="0">
                  <a:pos x="1654" y="2157"/>
                </a:cxn>
                <a:cxn ang="0">
                  <a:pos x="1557" y="2207"/>
                </a:cxn>
                <a:cxn ang="0">
                  <a:pos x="1451" y="2246"/>
                </a:cxn>
                <a:cxn ang="0">
                  <a:pos x="1344" y="2276"/>
                </a:cxn>
                <a:cxn ang="0">
                  <a:pos x="1238" y="2286"/>
                </a:cxn>
                <a:cxn ang="0">
                  <a:pos x="1122" y="2296"/>
                </a:cxn>
                <a:cxn ang="0">
                  <a:pos x="1006" y="2286"/>
                </a:cxn>
                <a:cxn ang="0">
                  <a:pos x="900" y="2276"/>
                </a:cxn>
                <a:cxn ang="0">
                  <a:pos x="793" y="2246"/>
                </a:cxn>
                <a:cxn ang="0">
                  <a:pos x="687" y="2207"/>
                </a:cxn>
                <a:cxn ang="0">
                  <a:pos x="590" y="2157"/>
                </a:cxn>
                <a:cxn ang="0">
                  <a:pos x="503" y="2098"/>
                </a:cxn>
                <a:cxn ang="0">
                  <a:pos x="329" y="1959"/>
                </a:cxn>
                <a:cxn ang="0">
                  <a:pos x="193" y="1781"/>
                </a:cxn>
                <a:cxn ang="0">
                  <a:pos x="135" y="1692"/>
                </a:cxn>
                <a:cxn ang="0">
                  <a:pos x="87" y="1593"/>
                </a:cxn>
                <a:cxn ang="0">
                  <a:pos x="48" y="1484"/>
                </a:cxn>
                <a:cxn ang="0">
                  <a:pos x="19" y="1376"/>
                </a:cxn>
                <a:cxn ang="0">
                  <a:pos x="10" y="1267"/>
                </a:cxn>
                <a:cxn ang="0">
                  <a:pos x="0" y="1148"/>
                </a:cxn>
              </a:cxnLst>
              <a:rect l="0" t="0" r="r" b="b"/>
              <a:pathLst>
                <a:path w="2244" h="2296">
                  <a:moveTo>
                    <a:pt x="0" y="1148"/>
                  </a:moveTo>
                  <a:lnTo>
                    <a:pt x="10" y="1029"/>
                  </a:lnTo>
                  <a:lnTo>
                    <a:pt x="19" y="920"/>
                  </a:lnTo>
                  <a:lnTo>
                    <a:pt x="48" y="812"/>
                  </a:lnTo>
                  <a:lnTo>
                    <a:pt x="87" y="703"/>
                  </a:lnTo>
                  <a:lnTo>
                    <a:pt x="135" y="604"/>
                  </a:lnTo>
                  <a:lnTo>
                    <a:pt x="193" y="505"/>
                  </a:lnTo>
                  <a:lnTo>
                    <a:pt x="261" y="416"/>
                  </a:lnTo>
                  <a:lnTo>
                    <a:pt x="329" y="337"/>
                  </a:lnTo>
                  <a:lnTo>
                    <a:pt x="503" y="198"/>
                  </a:lnTo>
                  <a:lnTo>
                    <a:pt x="590" y="139"/>
                  </a:lnTo>
                  <a:lnTo>
                    <a:pt x="687" y="89"/>
                  </a:lnTo>
                  <a:lnTo>
                    <a:pt x="793" y="50"/>
                  </a:lnTo>
                  <a:lnTo>
                    <a:pt x="900" y="20"/>
                  </a:lnTo>
                  <a:lnTo>
                    <a:pt x="1006" y="10"/>
                  </a:lnTo>
                  <a:lnTo>
                    <a:pt x="1122" y="0"/>
                  </a:lnTo>
                  <a:lnTo>
                    <a:pt x="1238" y="10"/>
                  </a:lnTo>
                  <a:lnTo>
                    <a:pt x="1344" y="20"/>
                  </a:lnTo>
                  <a:lnTo>
                    <a:pt x="1451" y="50"/>
                  </a:lnTo>
                  <a:lnTo>
                    <a:pt x="1557" y="89"/>
                  </a:lnTo>
                  <a:lnTo>
                    <a:pt x="1654" y="139"/>
                  </a:lnTo>
                  <a:lnTo>
                    <a:pt x="1741" y="198"/>
                  </a:lnTo>
                  <a:lnTo>
                    <a:pt x="1915" y="337"/>
                  </a:lnTo>
                  <a:lnTo>
                    <a:pt x="1983" y="416"/>
                  </a:lnTo>
                  <a:lnTo>
                    <a:pt x="2051" y="505"/>
                  </a:lnTo>
                  <a:lnTo>
                    <a:pt x="2109" y="604"/>
                  </a:lnTo>
                  <a:lnTo>
                    <a:pt x="2157" y="703"/>
                  </a:lnTo>
                  <a:lnTo>
                    <a:pt x="2196" y="812"/>
                  </a:lnTo>
                  <a:lnTo>
                    <a:pt x="2225" y="920"/>
                  </a:lnTo>
                  <a:lnTo>
                    <a:pt x="2234" y="1029"/>
                  </a:lnTo>
                  <a:lnTo>
                    <a:pt x="2244" y="1148"/>
                  </a:lnTo>
                  <a:lnTo>
                    <a:pt x="2234" y="1267"/>
                  </a:lnTo>
                  <a:lnTo>
                    <a:pt x="2225" y="1376"/>
                  </a:lnTo>
                  <a:lnTo>
                    <a:pt x="2196" y="1484"/>
                  </a:lnTo>
                  <a:lnTo>
                    <a:pt x="2157" y="1593"/>
                  </a:lnTo>
                  <a:lnTo>
                    <a:pt x="2109" y="1692"/>
                  </a:lnTo>
                  <a:lnTo>
                    <a:pt x="2051" y="1781"/>
                  </a:lnTo>
                  <a:lnTo>
                    <a:pt x="1915" y="1959"/>
                  </a:lnTo>
                  <a:lnTo>
                    <a:pt x="1741" y="2098"/>
                  </a:lnTo>
                  <a:lnTo>
                    <a:pt x="1654" y="2157"/>
                  </a:lnTo>
                  <a:lnTo>
                    <a:pt x="1557" y="2207"/>
                  </a:lnTo>
                  <a:lnTo>
                    <a:pt x="1451" y="2246"/>
                  </a:lnTo>
                  <a:lnTo>
                    <a:pt x="1344" y="2276"/>
                  </a:lnTo>
                  <a:lnTo>
                    <a:pt x="1238" y="2286"/>
                  </a:lnTo>
                  <a:lnTo>
                    <a:pt x="1122" y="2296"/>
                  </a:lnTo>
                  <a:lnTo>
                    <a:pt x="1006" y="2286"/>
                  </a:lnTo>
                  <a:lnTo>
                    <a:pt x="900" y="2276"/>
                  </a:lnTo>
                  <a:lnTo>
                    <a:pt x="793" y="2246"/>
                  </a:lnTo>
                  <a:lnTo>
                    <a:pt x="687" y="2207"/>
                  </a:lnTo>
                  <a:lnTo>
                    <a:pt x="590" y="2157"/>
                  </a:lnTo>
                  <a:lnTo>
                    <a:pt x="503" y="2098"/>
                  </a:lnTo>
                  <a:lnTo>
                    <a:pt x="329" y="1959"/>
                  </a:lnTo>
                  <a:lnTo>
                    <a:pt x="193" y="1781"/>
                  </a:lnTo>
                  <a:lnTo>
                    <a:pt x="135" y="1692"/>
                  </a:lnTo>
                  <a:lnTo>
                    <a:pt x="87" y="1593"/>
                  </a:lnTo>
                  <a:lnTo>
                    <a:pt x="48" y="1484"/>
                  </a:lnTo>
                  <a:lnTo>
                    <a:pt x="19" y="1376"/>
                  </a:lnTo>
                  <a:lnTo>
                    <a:pt x="10" y="1267"/>
                  </a:lnTo>
                  <a:lnTo>
                    <a:pt x="0" y="1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48" y="346"/>
              <a:ext cx="2215" cy="2276"/>
            </a:xfrm>
            <a:custGeom>
              <a:avLst/>
              <a:gdLst/>
              <a:ahLst/>
              <a:cxnLst>
                <a:cxn ang="0">
                  <a:pos x="0" y="1138"/>
                </a:cxn>
                <a:cxn ang="0">
                  <a:pos x="10" y="1019"/>
                </a:cxn>
                <a:cxn ang="0">
                  <a:pos x="20" y="910"/>
                </a:cxn>
                <a:cxn ang="0">
                  <a:pos x="49" y="802"/>
                </a:cxn>
                <a:cxn ang="0">
                  <a:pos x="87" y="693"/>
                </a:cxn>
                <a:cxn ang="0">
                  <a:pos x="136" y="594"/>
                </a:cxn>
                <a:cxn ang="0">
                  <a:pos x="252" y="416"/>
                </a:cxn>
                <a:cxn ang="0">
                  <a:pos x="407" y="257"/>
                </a:cxn>
                <a:cxn ang="0">
                  <a:pos x="581" y="139"/>
                </a:cxn>
                <a:cxn ang="0">
                  <a:pos x="677" y="89"/>
                </a:cxn>
                <a:cxn ang="0">
                  <a:pos x="774" y="50"/>
                </a:cxn>
                <a:cxn ang="0">
                  <a:pos x="881" y="20"/>
                </a:cxn>
                <a:cxn ang="0">
                  <a:pos x="997" y="10"/>
                </a:cxn>
                <a:cxn ang="0">
                  <a:pos x="1103" y="0"/>
                </a:cxn>
                <a:cxn ang="0">
                  <a:pos x="1219" y="10"/>
                </a:cxn>
                <a:cxn ang="0">
                  <a:pos x="1325" y="20"/>
                </a:cxn>
                <a:cxn ang="0">
                  <a:pos x="1432" y="50"/>
                </a:cxn>
                <a:cxn ang="0">
                  <a:pos x="1538" y="89"/>
                </a:cxn>
                <a:cxn ang="0">
                  <a:pos x="1635" y="139"/>
                </a:cxn>
                <a:cxn ang="0">
                  <a:pos x="1809" y="257"/>
                </a:cxn>
                <a:cxn ang="0">
                  <a:pos x="1964" y="416"/>
                </a:cxn>
                <a:cxn ang="0">
                  <a:pos x="2080" y="594"/>
                </a:cxn>
                <a:cxn ang="0">
                  <a:pos x="2128" y="693"/>
                </a:cxn>
                <a:cxn ang="0">
                  <a:pos x="2167" y="802"/>
                </a:cxn>
                <a:cxn ang="0">
                  <a:pos x="2196" y="910"/>
                </a:cxn>
                <a:cxn ang="0">
                  <a:pos x="2206" y="1019"/>
                </a:cxn>
                <a:cxn ang="0">
                  <a:pos x="2215" y="1138"/>
                </a:cxn>
                <a:cxn ang="0">
                  <a:pos x="2206" y="1257"/>
                </a:cxn>
                <a:cxn ang="0">
                  <a:pos x="2196" y="1366"/>
                </a:cxn>
                <a:cxn ang="0">
                  <a:pos x="2167" y="1474"/>
                </a:cxn>
                <a:cxn ang="0">
                  <a:pos x="2128" y="1573"/>
                </a:cxn>
                <a:cxn ang="0">
                  <a:pos x="2080" y="1672"/>
                </a:cxn>
                <a:cxn ang="0">
                  <a:pos x="2022" y="1771"/>
                </a:cxn>
                <a:cxn ang="0">
                  <a:pos x="1964" y="1860"/>
                </a:cxn>
                <a:cxn ang="0">
                  <a:pos x="1887" y="1939"/>
                </a:cxn>
                <a:cxn ang="0">
                  <a:pos x="1809" y="2009"/>
                </a:cxn>
                <a:cxn ang="0">
                  <a:pos x="1722" y="2078"/>
                </a:cxn>
                <a:cxn ang="0">
                  <a:pos x="1635" y="2137"/>
                </a:cxn>
                <a:cxn ang="0">
                  <a:pos x="1538" y="2187"/>
                </a:cxn>
                <a:cxn ang="0">
                  <a:pos x="1432" y="2226"/>
                </a:cxn>
                <a:cxn ang="0">
                  <a:pos x="1325" y="2256"/>
                </a:cxn>
                <a:cxn ang="0">
                  <a:pos x="1219" y="2266"/>
                </a:cxn>
                <a:cxn ang="0">
                  <a:pos x="1103" y="2276"/>
                </a:cxn>
                <a:cxn ang="0">
                  <a:pos x="997" y="2266"/>
                </a:cxn>
                <a:cxn ang="0">
                  <a:pos x="881" y="2256"/>
                </a:cxn>
                <a:cxn ang="0">
                  <a:pos x="774" y="2226"/>
                </a:cxn>
                <a:cxn ang="0">
                  <a:pos x="677" y="2187"/>
                </a:cxn>
                <a:cxn ang="0">
                  <a:pos x="581" y="2137"/>
                </a:cxn>
                <a:cxn ang="0">
                  <a:pos x="494" y="2078"/>
                </a:cxn>
                <a:cxn ang="0">
                  <a:pos x="407" y="2009"/>
                </a:cxn>
                <a:cxn ang="0">
                  <a:pos x="329" y="1939"/>
                </a:cxn>
                <a:cxn ang="0">
                  <a:pos x="252" y="1860"/>
                </a:cxn>
                <a:cxn ang="0">
                  <a:pos x="194" y="1771"/>
                </a:cxn>
                <a:cxn ang="0">
                  <a:pos x="136" y="1672"/>
                </a:cxn>
                <a:cxn ang="0">
                  <a:pos x="87" y="1573"/>
                </a:cxn>
                <a:cxn ang="0">
                  <a:pos x="49" y="1474"/>
                </a:cxn>
                <a:cxn ang="0">
                  <a:pos x="20" y="1366"/>
                </a:cxn>
                <a:cxn ang="0">
                  <a:pos x="10" y="1257"/>
                </a:cxn>
                <a:cxn ang="0">
                  <a:pos x="0" y="1138"/>
                </a:cxn>
              </a:cxnLst>
              <a:rect l="0" t="0" r="r" b="b"/>
              <a:pathLst>
                <a:path w="2215" h="2276">
                  <a:moveTo>
                    <a:pt x="0" y="1138"/>
                  </a:moveTo>
                  <a:lnTo>
                    <a:pt x="10" y="1019"/>
                  </a:lnTo>
                  <a:lnTo>
                    <a:pt x="20" y="910"/>
                  </a:lnTo>
                  <a:lnTo>
                    <a:pt x="49" y="802"/>
                  </a:lnTo>
                  <a:lnTo>
                    <a:pt x="87" y="693"/>
                  </a:lnTo>
                  <a:lnTo>
                    <a:pt x="136" y="594"/>
                  </a:lnTo>
                  <a:lnTo>
                    <a:pt x="252" y="416"/>
                  </a:lnTo>
                  <a:lnTo>
                    <a:pt x="407" y="257"/>
                  </a:lnTo>
                  <a:lnTo>
                    <a:pt x="581" y="139"/>
                  </a:lnTo>
                  <a:lnTo>
                    <a:pt x="677" y="89"/>
                  </a:lnTo>
                  <a:lnTo>
                    <a:pt x="774" y="50"/>
                  </a:lnTo>
                  <a:lnTo>
                    <a:pt x="881" y="20"/>
                  </a:lnTo>
                  <a:lnTo>
                    <a:pt x="997" y="10"/>
                  </a:lnTo>
                  <a:lnTo>
                    <a:pt x="1103" y="0"/>
                  </a:lnTo>
                  <a:lnTo>
                    <a:pt x="1219" y="10"/>
                  </a:lnTo>
                  <a:lnTo>
                    <a:pt x="1325" y="20"/>
                  </a:lnTo>
                  <a:lnTo>
                    <a:pt x="1432" y="50"/>
                  </a:lnTo>
                  <a:lnTo>
                    <a:pt x="1538" y="89"/>
                  </a:lnTo>
                  <a:lnTo>
                    <a:pt x="1635" y="139"/>
                  </a:lnTo>
                  <a:lnTo>
                    <a:pt x="1809" y="257"/>
                  </a:lnTo>
                  <a:lnTo>
                    <a:pt x="1964" y="416"/>
                  </a:lnTo>
                  <a:lnTo>
                    <a:pt x="2080" y="594"/>
                  </a:lnTo>
                  <a:lnTo>
                    <a:pt x="2128" y="693"/>
                  </a:lnTo>
                  <a:lnTo>
                    <a:pt x="2167" y="802"/>
                  </a:lnTo>
                  <a:lnTo>
                    <a:pt x="2196" y="910"/>
                  </a:lnTo>
                  <a:lnTo>
                    <a:pt x="2206" y="1019"/>
                  </a:lnTo>
                  <a:lnTo>
                    <a:pt x="2215" y="1138"/>
                  </a:lnTo>
                  <a:lnTo>
                    <a:pt x="2206" y="1257"/>
                  </a:lnTo>
                  <a:lnTo>
                    <a:pt x="2196" y="1366"/>
                  </a:lnTo>
                  <a:lnTo>
                    <a:pt x="2167" y="1474"/>
                  </a:lnTo>
                  <a:lnTo>
                    <a:pt x="2128" y="1573"/>
                  </a:lnTo>
                  <a:lnTo>
                    <a:pt x="2080" y="1672"/>
                  </a:lnTo>
                  <a:lnTo>
                    <a:pt x="2022" y="1771"/>
                  </a:lnTo>
                  <a:lnTo>
                    <a:pt x="1964" y="1860"/>
                  </a:lnTo>
                  <a:lnTo>
                    <a:pt x="1887" y="1939"/>
                  </a:lnTo>
                  <a:lnTo>
                    <a:pt x="1809" y="2009"/>
                  </a:lnTo>
                  <a:lnTo>
                    <a:pt x="1722" y="2078"/>
                  </a:lnTo>
                  <a:lnTo>
                    <a:pt x="1635" y="2137"/>
                  </a:lnTo>
                  <a:lnTo>
                    <a:pt x="1538" y="2187"/>
                  </a:lnTo>
                  <a:lnTo>
                    <a:pt x="1432" y="2226"/>
                  </a:lnTo>
                  <a:lnTo>
                    <a:pt x="1325" y="2256"/>
                  </a:lnTo>
                  <a:lnTo>
                    <a:pt x="1219" y="2266"/>
                  </a:lnTo>
                  <a:lnTo>
                    <a:pt x="1103" y="2276"/>
                  </a:lnTo>
                  <a:lnTo>
                    <a:pt x="997" y="2266"/>
                  </a:lnTo>
                  <a:lnTo>
                    <a:pt x="881" y="2256"/>
                  </a:lnTo>
                  <a:lnTo>
                    <a:pt x="774" y="2226"/>
                  </a:lnTo>
                  <a:lnTo>
                    <a:pt x="677" y="2187"/>
                  </a:lnTo>
                  <a:lnTo>
                    <a:pt x="581" y="2137"/>
                  </a:lnTo>
                  <a:lnTo>
                    <a:pt x="494" y="2078"/>
                  </a:lnTo>
                  <a:lnTo>
                    <a:pt x="407" y="2009"/>
                  </a:lnTo>
                  <a:lnTo>
                    <a:pt x="329" y="1939"/>
                  </a:lnTo>
                  <a:lnTo>
                    <a:pt x="252" y="1860"/>
                  </a:lnTo>
                  <a:lnTo>
                    <a:pt x="194" y="1771"/>
                  </a:lnTo>
                  <a:lnTo>
                    <a:pt x="136" y="1672"/>
                  </a:lnTo>
                  <a:lnTo>
                    <a:pt x="87" y="1573"/>
                  </a:lnTo>
                  <a:lnTo>
                    <a:pt x="49" y="1474"/>
                  </a:lnTo>
                  <a:lnTo>
                    <a:pt x="20" y="1366"/>
                  </a:lnTo>
                  <a:lnTo>
                    <a:pt x="10" y="1257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rgbClr val="B6C7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964" y="1296"/>
              <a:ext cx="96" cy="208"/>
            </a:xfrm>
            <a:custGeom>
              <a:avLst/>
              <a:gdLst/>
              <a:ahLst/>
              <a:cxnLst>
                <a:cxn ang="0">
                  <a:pos x="29" y="79"/>
                </a:cxn>
                <a:cxn ang="0">
                  <a:pos x="38" y="89"/>
                </a:cxn>
                <a:cxn ang="0">
                  <a:pos x="48" y="99"/>
                </a:cxn>
                <a:cxn ang="0">
                  <a:pos x="48" y="109"/>
                </a:cxn>
                <a:cxn ang="0">
                  <a:pos x="48" y="119"/>
                </a:cxn>
                <a:cxn ang="0">
                  <a:pos x="48" y="139"/>
                </a:cxn>
                <a:cxn ang="0">
                  <a:pos x="48" y="158"/>
                </a:cxn>
                <a:cxn ang="0">
                  <a:pos x="38" y="178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48" y="198"/>
                </a:cxn>
                <a:cxn ang="0">
                  <a:pos x="48" y="188"/>
                </a:cxn>
                <a:cxn ang="0">
                  <a:pos x="58" y="178"/>
                </a:cxn>
                <a:cxn ang="0">
                  <a:pos x="67" y="158"/>
                </a:cxn>
                <a:cxn ang="0">
                  <a:pos x="77" y="119"/>
                </a:cxn>
                <a:cxn ang="0">
                  <a:pos x="87" y="109"/>
                </a:cxn>
                <a:cxn ang="0">
                  <a:pos x="87" y="89"/>
                </a:cxn>
                <a:cxn ang="0">
                  <a:pos x="96" y="79"/>
                </a:cxn>
                <a:cxn ang="0">
                  <a:pos x="96" y="59"/>
                </a:cxn>
                <a:cxn ang="0">
                  <a:pos x="96" y="49"/>
                </a:cxn>
                <a:cxn ang="0">
                  <a:pos x="87" y="30"/>
                </a:cxn>
                <a:cxn ang="0">
                  <a:pos x="87" y="30"/>
                </a:cxn>
                <a:cxn ang="0">
                  <a:pos x="77" y="10"/>
                </a:cxn>
                <a:cxn ang="0">
                  <a:pos x="67" y="10"/>
                </a:cxn>
                <a:cxn ang="0">
                  <a:pos x="58" y="10"/>
                </a:cxn>
                <a:cxn ang="0">
                  <a:pos x="48" y="0"/>
                </a:cxn>
                <a:cxn ang="0">
                  <a:pos x="38" y="10"/>
                </a:cxn>
                <a:cxn ang="0">
                  <a:pos x="19" y="1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9" y="59"/>
                </a:cxn>
                <a:cxn ang="0">
                  <a:pos x="9" y="69"/>
                </a:cxn>
                <a:cxn ang="0">
                  <a:pos x="19" y="79"/>
                </a:cxn>
                <a:cxn ang="0">
                  <a:pos x="29" y="79"/>
                </a:cxn>
              </a:cxnLst>
              <a:rect l="0" t="0" r="r" b="b"/>
              <a:pathLst>
                <a:path w="96" h="208">
                  <a:moveTo>
                    <a:pt x="29" y="79"/>
                  </a:moveTo>
                  <a:lnTo>
                    <a:pt x="38" y="89"/>
                  </a:lnTo>
                  <a:lnTo>
                    <a:pt x="48" y="99"/>
                  </a:lnTo>
                  <a:lnTo>
                    <a:pt x="48" y="109"/>
                  </a:lnTo>
                  <a:lnTo>
                    <a:pt x="48" y="119"/>
                  </a:lnTo>
                  <a:lnTo>
                    <a:pt x="48" y="139"/>
                  </a:lnTo>
                  <a:lnTo>
                    <a:pt x="48" y="158"/>
                  </a:lnTo>
                  <a:lnTo>
                    <a:pt x="38" y="17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8" y="198"/>
                  </a:lnTo>
                  <a:lnTo>
                    <a:pt x="48" y="188"/>
                  </a:lnTo>
                  <a:lnTo>
                    <a:pt x="58" y="178"/>
                  </a:lnTo>
                  <a:lnTo>
                    <a:pt x="67" y="158"/>
                  </a:lnTo>
                  <a:lnTo>
                    <a:pt x="77" y="119"/>
                  </a:lnTo>
                  <a:lnTo>
                    <a:pt x="87" y="109"/>
                  </a:lnTo>
                  <a:lnTo>
                    <a:pt x="87" y="89"/>
                  </a:lnTo>
                  <a:lnTo>
                    <a:pt x="96" y="79"/>
                  </a:lnTo>
                  <a:lnTo>
                    <a:pt x="96" y="59"/>
                  </a:lnTo>
                  <a:lnTo>
                    <a:pt x="96" y="49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77" y="10"/>
                  </a:lnTo>
                  <a:lnTo>
                    <a:pt x="67" y="10"/>
                  </a:lnTo>
                  <a:lnTo>
                    <a:pt x="58" y="10"/>
                  </a:lnTo>
                  <a:lnTo>
                    <a:pt x="48" y="0"/>
                  </a:lnTo>
                  <a:lnTo>
                    <a:pt x="38" y="10"/>
                  </a:lnTo>
                  <a:lnTo>
                    <a:pt x="19" y="1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" y="59"/>
                  </a:lnTo>
                  <a:lnTo>
                    <a:pt x="9" y="69"/>
                  </a:lnTo>
                  <a:lnTo>
                    <a:pt x="19" y="79"/>
                  </a:lnTo>
                  <a:lnTo>
                    <a:pt x="29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964" y="1296"/>
              <a:ext cx="96" cy="208"/>
            </a:xfrm>
            <a:custGeom>
              <a:avLst/>
              <a:gdLst/>
              <a:ahLst/>
              <a:cxnLst>
                <a:cxn ang="0">
                  <a:pos x="29" y="79"/>
                </a:cxn>
                <a:cxn ang="0">
                  <a:pos x="38" y="89"/>
                </a:cxn>
                <a:cxn ang="0">
                  <a:pos x="48" y="99"/>
                </a:cxn>
                <a:cxn ang="0">
                  <a:pos x="48" y="109"/>
                </a:cxn>
                <a:cxn ang="0">
                  <a:pos x="48" y="119"/>
                </a:cxn>
                <a:cxn ang="0">
                  <a:pos x="48" y="139"/>
                </a:cxn>
                <a:cxn ang="0">
                  <a:pos x="48" y="158"/>
                </a:cxn>
                <a:cxn ang="0">
                  <a:pos x="38" y="178"/>
                </a:cxn>
                <a:cxn ang="0">
                  <a:pos x="38" y="208"/>
                </a:cxn>
                <a:cxn ang="0">
                  <a:pos x="38" y="208"/>
                </a:cxn>
                <a:cxn ang="0">
                  <a:pos x="48" y="198"/>
                </a:cxn>
                <a:cxn ang="0">
                  <a:pos x="48" y="188"/>
                </a:cxn>
                <a:cxn ang="0">
                  <a:pos x="58" y="178"/>
                </a:cxn>
                <a:cxn ang="0">
                  <a:pos x="67" y="158"/>
                </a:cxn>
                <a:cxn ang="0">
                  <a:pos x="77" y="119"/>
                </a:cxn>
                <a:cxn ang="0">
                  <a:pos x="87" y="109"/>
                </a:cxn>
                <a:cxn ang="0">
                  <a:pos x="87" y="89"/>
                </a:cxn>
                <a:cxn ang="0">
                  <a:pos x="96" y="79"/>
                </a:cxn>
                <a:cxn ang="0">
                  <a:pos x="96" y="59"/>
                </a:cxn>
                <a:cxn ang="0">
                  <a:pos x="96" y="49"/>
                </a:cxn>
                <a:cxn ang="0">
                  <a:pos x="87" y="30"/>
                </a:cxn>
                <a:cxn ang="0">
                  <a:pos x="87" y="30"/>
                </a:cxn>
                <a:cxn ang="0">
                  <a:pos x="77" y="10"/>
                </a:cxn>
                <a:cxn ang="0">
                  <a:pos x="67" y="10"/>
                </a:cxn>
                <a:cxn ang="0">
                  <a:pos x="58" y="10"/>
                </a:cxn>
                <a:cxn ang="0">
                  <a:pos x="48" y="0"/>
                </a:cxn>
                <a:cxn ang="0">
                  <a:pos x="38" y="10"/>
                </a:cxn>
                <a:cxn ang="0">
                  <a:pos x="19" y="1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0" y="40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9" y="59"/>
                </a:cxn>
                <a:cxn ang="0">
                  <a:pos x="9" y="69"/>
                </a:cxn>
                <a:cxn ang="0">
                  <a:pos x="19" y="79"/>
                </a:cxn>
                <a:cxn ang="0">
                  <a:pos x="29" y="79"/>
                </a:cxn>
              </a:cxnLst>
              <a:rect l="0" t="0" r="r" b="b"/>
              <a:pathLst>
                <a:path w="96" h="208">
                  <a:moveTo>
                    <a:pt x="29" y="79"/>
                  </a:moveTo>
                  <a:lnTo>
                    <a:pt x="38" y="89"/>
                  </a:lnTo>
                  <a:lnTo>
                    <a:pt x="48" y="99"/>
                  </a:lnTo>
                  <a:lnTo>
                    <a:pt x="48" y="109"/>
                  </a:lnTo>
                  <a:lnTo>
                    <a:pt x="48" y="119"/>
                  </a:lnTo>
                  <a:lnTo>
                    <a:pt x="48" y="139"/>
                  </a:lnTo>
                  <a:lnTo>
                    <a:pt x="48" y="158"/>
                  </a:lnTo>
                  <a:lnTo>
                    <a:pt x="38" y="17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8" y="198"/>
                  </a:lnTo>
                  <a:lnTo>
                    <a:pt x="48" y="188"/>
                  </a:lnTo>
                  <a:lnTo>
                    <a:pt x="58" y="178"/>
                  </a:lnTo>
                  <a:lnTo>
                    <a:pt x="67" y="158"/>
                  </a:lnTo>
                  <a:lnTo>
                    <a:pt x="77" y="119"/>
                  </a:lnTo>
                  <a:lnTo>
                    <a:pt x="87" y="109"/>
                  </a:lnTo>
                  <a:lnTo>
                    <a:pt x="87" y="89"/>
                  </a:lnTo>
                  <a:lnTo>
                    <a:pt x="96" y="79"/>
                  </a:lnTo>
                  <a:lnTo>
                    <a:pt x="96" y="59"/>
                  </a:lnTo>
                  <a:lnTo>
                    <a:pt x="96" y="49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77" y="10"/>
                  </a:lnTo>
                  <a:lnTo>
                    <a:pt x="67" y="10"/>
                  </a:lnTo>
                  <a:lnTo>
                    <a:pt x="58" y="10"/>
                  </a:lnTo>
                  <a:lnTo>
                    <a:pt x="48" y="0"/>
                  </a:lnTo>
                  <a:lnTo>
                    <a:pt x="38" y="10"/>
                  </a:lnTo>
                  <a:lnTo>
                    <a:pt x="19" y="1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0" y="40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9" y="59"/>
                  </a:lnTo>
                  <a:lnTo>
                    <a:pt x="9" y="69"/>
                  </a:lnTo>
                  <a:lnTo>
                    <a:pt x="19" y="79"/>
                  </a:lnTo>
                  <a:lnTo>
                    <a:pt x="29" y="7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935" y="1306"/>
              <a:ext cx="396" cy="643"/>
            </a:xfrm>
            <a:custGeom>
              <a:avLst/>
              <a:gdLst/>
              <a:ahLst/>
              <a:cxnLst>
                <a:cxn ang="0">
                  <a:pos x="145" y="356"/>
                </a:cxn>
                <a:cxn ang="0">
                  <a:pos x="174" y="326"/>
                </a:cxn>
                <a:cxn ang="0">
                  <a:pos x="203" y="297"/>
                </a:cxn>
                <a:cxn ang="0">
                  <a:pos x="222" y="267"/>
                </a:cxn>
                <a:cxn ang="0">
                  <a:pos x="242" y="237"/>
                </a:cxn>
                <a:cxn ang="0">
                  <a:pos x="242" y="208"/>
                </a:cxn>
                <a:cxn ang="0">
                  <a:pos x="251" y="178"/>
                </a:cxn>
                <a:cxn ang="0">
                  <a:pos x="251" y="148"/>
                </a:cxn>
                <a:cxn ang="0">
                  <a:pos x="242" y="129"/>
                </a:cxn>
                <a:cxn ang="0">
                  <a:pos x="242" y="109"/>
                </a:cxn>
                <a:cxn ang="0">
                  <a:pos x="232" y="89"/>
                </a:cxn>
                <a:cxn ang="0">
                  <a:pos x="222" y="79"/>
                </a:cxn>
                <a:cxn ang="0">
                  <a:pos x="203" y="79"/>
                </a:cxn>
                <a:cxn ang="0">
                  <a:pos x="183" y="59"/>
                </a:cxn>
                <a:cxn ang="0">
                  <a:pos x="154" y="49"/>
                </a:cxn>
                <a:cxn ang="0">
                  <a:pos x="145" y="39"/>
                </a:cxn>
                <a:cxn ang="0">
                  <a:pos x="135" y="30"/>
                </a:cxn>
                <a:cxn ang="0">
                  <a:pos x="125" y="20"/>
                </a:cxn>
                <a:cxn ang="0">
                  <a:pos x="106" y="0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06" y="79"/>
                </a:cxn>
                <a:cxn ang="0">
                  <a:pos x="106" y="89"/>
                </a:cxn>
                <a:cxn ang="0">
                  <a:pos x="96" y="99"/>
                </a:cxn>
                <a:cxn ang="0">
                  <a:pos x="77" y="129"/>
                </a:cxn>
                <a:cxn ang="0">
                  <a:pos x="48" y="158"/>
                </a:cxn>
                <a:cxn ang="0">
                  <a:pos x="29" y="188"/>
                </a:cxn>
                <a:cxn ang="0">
                  <a:pos x="0" y="218"/>
                </a:cxn>
                <a:cxn ang="0">
                  <a:pos x="0" y="603"/>
                </a:cxn>
                <a:cxn ang="0">
                  <a:pos x="222" y="643"/>
                </a:cxn>
                <a:cxn ang="0">
                  <a:pos x="232" y="643"/>
                </a:cxn>
                <a:cxn ang="0">
                  <a:pos x="242" y="633"/>
                </a:cxn>
                <a:cxn ang="0">
                  <a:pos x="251" y="623"/>
                </a:cxn>
                <a:cxn ang="0">
                  <a:pos x="261" y="603"/>
                </a:cxn>
                <a:cxn ang="0">
                  <a:pos x="280" y="574"/>
                </a:cxn>
                <a:cxn ang="0">
                  <a:pos x="300" y="544"/>
                </a:cxn>
                <a:cxn ang="0">
                  <a:pos x="329" y="524"/>
                </a:cxn>
                <a:cxn ang="0">
                  <a:pos x="348" y="504"/>
                </a:cxn>
                <a:cxn ang="0">
                  <a:pos x="367" y="485"/>
                </a:cxn>
                <a:cxn ang="0">
                  <a:pos x="377" y="465"/>
                </a:cxn>
                <a:cxn ang="0">
                  <a:pos x="387" y="455"/>
                </a:cxn>
                <a:cxn ang="0">
                  <a:pos x="387" y="445"/>
                </a:cxn>
                <a:cxn ang="0">
                  <a:pos x="396" y="435"/>
                </a:cxn>
                <a:cxn ang="0">
                  <a:pos x="387" y="425"/>
                </a:cxn>
                <a:cxn ang="0">
                  <a:pos x="387" y="406"/>
                </a:cxn>
                <a:cxn ang="0">
                  <a:pos x="377" y="396"/>
                </a:cxn>
                <a:cxn ang="0">
                  <a:pos x="367" y="386"/>
                </a:cxn>
                <a:cxn ang="0">
                  <a:pos x="348" y="376"/>
                </a:cxn>
                <a:cxn ang="0">
                  <a:pos x="329" y="366"/>
                </a:cxn>
                <a:cxn ang="0">
                  <a:pos x="309" y="356"/>
                </a:cxn>
                <a:cxn ang="0">
                  <a:pos x="300" y="356"/>
                </a:cxn>
                <a:cxn ang="0">
                  <a:pos x="290" y="336"/>
                </a:cxn>
                <a:cxn ang="0">
                  <a:pos x="271" y="326"/>
                </a:cxn>
                <a:cxn ang="0">
                  <a:pos x="261" y="317"/>
                </a:cxn>
                <a:cxn ang="0">
                  <a:pos x="145" y="356"/>
                </a:cxn>
              </a:cxnLst>
              <a:rect l="0" t="0" r="r" b="b"/>
              <a:pathLst>
                <a:path w="396" h="643">
                  <a:moveTo>
                    <a:pt x="145" y="356"/>
                  </a:moveTo>
                  <a:lnTo>
                    <a:pt x="174" y="326"/>
                  </a:lnTo>
                  <a:lnTo>
                    <a:pt x="203" y="297"/>
                  </a:lnTo>
                  <a:lnTo>
                    <a:pt x="222" y="267"/>
                  </a:lnTo>
                  <a:lnTo>
                    <a:pt x="242" y="237"/>
                  </a:lnTo>
                  <a:lnTo>
                    <a:pt x="242" y="208"/>
                  </a:lnTo>
                  <a:lnTo>
                    <a:pt x="251" y="178"/>
                  </a:lnTo>
                  <a:lnTo>
                    <a:pt x="251" y="148"/>
                  </a:lnTo>
                  <a:lnTo>
                    <a:pt x="242" y="129"/>
                  </a:lnTo>
                  <a:lnTo>
                    <a:pt x="242" y="109"/>
                  </a:lnTo>
                  <a:lnTo>
                    <a:pt x="232" y="89"/>
                  </a:lnTo>
                  <a:lnTo>
                    <a:pt x="222" y="79"/>
                  </a:lnTo>
                  <a:lnTo>
                    <a:pt x="203" y="79"/>
                  </a:lnTo>
                  <a:lnTo>
                    <a:pt x="183" y="59"/>
                  </a:lnTo>
                  <a:lnTo>
                    <a:pt x="154" y="49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5" y="20"/>
                  </a:lnTo>
                  <a:lnTo>
                    <a:pt x="106" y="0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06" y="79"/>
                  </a:lnTo>
                  <a:lnTo>
                    <a:pt x="106" y="89"/>
                  </a:lnTo>
                  <a:lnTo>
                    <a:pt x="96" y="99"/>
                  </a:lnTo>
                  <a:lnTo>
                    <a:pt x="77" y="129"/>
                  </a:lnTo>
                  <a:lnTo>
                    <a:pt x="48" y="158"/>
                  </a:lnTo>
                  <a:lnTo>
                    <a:pt x="29" y="188"/>
                  </a:lnTo>
                  <a:lnTo>
                    <a:pt x="0" y="218"/>
                  </a:lnTo>
                  <a:lnTo>
                    <a:pt x="0" y="603"/>
                  </a:lnTo>
                  <a:lnTo>
                    <a:pt x="222" y="643"/>
                  </a:lnTo>
                  <a:lnTo>
                    <a:pt x="232" y="643"/>
                  </a:lnTo>
                  <a:lnTo>
                    <a:pt x="242" y="633"/>
                  </a:lnTo>
                  <a:lnTo>
                    <a:pt x="251" y="623"/>
                  </a:lnTo>
                  <a:lnTo>
                    <a:pt x="261" y="603"/>
                  </a:lnTo>
                  <a:lnTo>
                    <a:pt x="280" y="574"/>
                  </a:lnTo>
                  <a:lnTo>
                    <a:pt x="300" y="544"/>
                  </a:lnTo>
                  <a:lnTo>
                    <a:pt x="329" y="524"/>
                  </a:lnTo>
                  <a:lnTo>
                    <a:pt x="348" y="504"/>
                  </a:lnTo>
                  <a:lnTo>
                    <a:pt x="367" y="485"/>
                  </a:lnTo>
                  <a:lnTo>
                    <a:pt x="377" y="465"/>
                  </a:lnTo>
                  <a:lnTo>
                    <a:pt x="387" y="455"/>
                  </a:lnTo>
                  <a:lnTo>
                    <a:pt x="387" y="445"/>
                  </a:lnTo>
                  <a:lnTo>
                    <a:pt x="396" y="435"/>
                  </a:lnTo>
                  <a:lnTo>
                    <a:pt x="387" y="425"/>
                  </a:lnTo>
                  <a:lnTo>
                    <a:pt x="387" y="406"/>
                  </a:lnTo>
                  <a:lnTo>
                    <a:pt x="377" y="396"/>
                  </a:lnTo>
                  <a:lnTo>
                    <a:pt x="367" y="386"/>
                  </a:lnTo>
                  <a:lnTo>
                    <a:pt x="348" y="376"/>
                  </a:lnTo>
                  <a:lnTo>
                    <a:pt x="329" y="366"/>
                  </a:lnTo>
                  <a:lnTo>
                    <a:pt x="309" y="356"/>
                  </a:lnTo>
                  <a:lnTo>
                    <a:pt x="300" y="356"/>
                  </a:lnTo>
                  <a:lnTo>
                    <a:pt x="290" y="336"/>
                  </a:lnTo>
                  <a:lnTo>
                    <a:pt x="271" y="326"/>
                  </a:lnTo>
                  <a:lnTo>
                    <a:pt x="261" y="317"/>
                  </a:lnTo>
                  <a:lnTo>
                    <a:pt x="145" y="3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935" y="1306"/>
              <a:ext cx="396" cy="643"/>
            </a:xfrm>
            <a:custGeom>
              <a:avLst/>
              <a:gdLst/>
              <a:ahLst/>
              <a:cxnLst>
                <a:cxn ang="0">
                  <a:pos x="145" y="356"/>
                </a:cxn>
                <a:cxn ang="0">
                  <a:pos x="174" y="326"/>
                </a:cxn>
                <a:cxn ang="0">
                  <a:pos x="203" y="297"/>
                </a:cxn>
                <a:cxn ang="0">
                  <a:pos x="222" y="267"/>
                </a:cxn>
                <a:cxn ang="0">
                  <a:pos x="242" y="237"/>
                </a:cxn>
                <a:cxn ang="0">
                  <a:pos x="242" y="208"/>
                </a:cxn>
                <a:cxn ang="0">
                  <a:pos x="251" y="178"/>
                </a:cxn>
                <a:cxn ang="0">
                  <a:pos x="251" y="148"/>
                </a:cxn>
                <a:cxn ang="0">
                  <a:pos x="242" y="129"/>
                </a:cxn>
                <a:cxn ang="0">
                  <a:pos x="242" y="109"/>
                </a:cxn>
                <a:cxn ang="0">
                  <a:pos x="232" y="89"/>
                </a:cxn>
                <a:cxn ang="0">
                  <a:pos x="222" y="79"/>
                </a:cxn>
                <a:cxn ang="0">
                  <a:pos x="203" y="79"/>
                </a:cxn>
                <a:cxn ang="0">
                  <a:pos x="183" y="59"/>
                </a:cxn>
                <a:cxn ang="0">
                  <a:pos x="154" y="49"/>
                </a:cxn>
                <a:cxn ang="0">
                  <a:pos x="145" y="39"/>
                </a:cxn>
                <a:cxn ang="0">
                  <a:pos x="135" y="30"/>
                </a:cxn>
                <a:cxn ang="0">
                  <a:pos x="125" y="20"/>
                </a:cxn>
                <a:cxn ang="0">
                  <a:pos x="106" y="0"/>
                </a:cxn>
                <a:cxn ang="0">
                  <a:pos x="116" y="10"/>
                </a:cxn>
                <a:cxn ang="0">
                  <a:pos x="116" y="20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06" y="79"/>
                </a:cxn>
                <a:cxn ang="0">
                  <a:pos x="106" y="89"/>
                </a:cxn>
                <a:cxn ang="0">
                  <a:pos x="96" y="99"/>
                </a:cxn>
                <a:cxn ang="0">
                  <a:pos x="77" y="129"/>
                </a:cxn>
                <a:cxn ang="0">
                  <a:pos x="48" y="158"/>
                </a:cxn>
                <a:cxn ang="0">
                  <a:pos x="29" y="188"/>
                </a:cxn>
                <a:cxn ang="0">
                  <a:pos x="0" y="218"/>
                </a:cxn>
                <a:cxn ang="0">
                  <a:pos x="0" y="603"/>
                </a:cxn>
                <a:cxn ang="0">
                  <a:pos x="222" y="643"/>
                </a:cxn>
                <a:cxn ang="0">
                  <a:pos x="232" y="643"/>
                </a:cxn>
                <a:cxn ang="0">
                  <a:pos x="242" y="633"/>
                </a:cxn>
                <a:cxn ang="0">
                  <a:pos x="251" y="623"/>
                </a:cxn>
                <a:cxn ang="0">
                  <a:pos x="261" y="603"/>
                </a:cxn>
                <a:cxn ang="0">
                  <a:pos x="280" y="574"/>
                </a:cxn>
                <a:cxn ang="0">
                  <a:pos x="300" y="544"/>
                </a:cxn>
                <a:cxn ang="0">
                  <a:pos x="329" y="524"/>
                </a:cxn>
                <a:cxn ang="0">
                  <a:pos x="348" y="504"/>
                </a:cxn>
                <a:cxn ang="0">
                  <a:pos x="367" y="485"/>
                </a:cxn>
                <a:cxn ang="0">
                  <a:pos x="377" y="465"/>
                </a:cxn>
                <a:cxn ang="0">
                  <a:pos x="387" y="455"/>
                </a:cxn>
                <a:cxn ang="0">
                  <a:pos x="387" y="445"/>
                </a:cxn>
                <a:cxn ang="0">
                  <a:pos x="396" y="435"/>
                </a:cxn>
                <a:cxn ang="0">
                  <a:pos x="387" y="425"/>
                </a:cxn>
                <a:cxn ang="0">
                  <a:pos x="387" y="406"/>
                </a:cxn>
                <a:cxn ang="0">
                  <a:pos x="377" y="396"/>
                </a:cxn>
                <a:cxn ang="0">
                  <a:pos x="367" y="386"/>
                </a:cxn>
                <a:cxn ang="0">
                  <a:pos x="348" y="376"/>
                </a:cxn>
                <a:cxn ang="0">
                  <a:pos x="329" y="366"/>
                </a:cxn>
                <a:cxn ang="0">
                  <a:pos x="309" y="356"/>
                </a:cxn>
                <a:cxn ang="0">
                  <a:pos x="300" y="356"/>
                </a:cxn>
                <a:cxn ang="0">
                  <a:pos x="290" y="336"/>
                </a:cxn>
                <a:cxn ang="0">
                  <a:pos x="271" y="326"/>
                </a:cxn>
                <a:cxn ang="0">
                  <a:pos x="261" y="317"/>
                </a:cxn>
                <a:cxn ang="0">
                  <a:pos x="145" y="356"/>
                </a:cxn>
              </a:cxnLst>
              <a:rect l="0" t="0" r="r" b="b"/>
              <a:pathLst>
                <a:path w="396" h="643">
                  <a:moveTo>
                    <a:pt x="145" y="356"/>
                  </a:moveTo>
                  <a:lnTo>
                    <a:pt x="174" y="326"/>
                  </a:lnTo>
                  <a:lnTo>
                    <a:pt x="203" y="297"/>
                  </a:lnTo>
                  <a:lnTo>
                    <a:pt x="222" y="267"/>
                  </a:lnTo>
                  <a:lnTo>
                    <a:pt x="242" y="237"/>
                  </a:lnTo>
                  <a:lnTo>
                    <a:pt x="242" y="208"/>
                  </a:lnTo>
                  <a:lnTo>
                    <a:pt x="251" y="178"/>
                  </a:lnTo>
                  <a:lnTo>
                    <a:pt x="251" y="148"/>
                  </a:lnTo>
                  <a:lnTo>
                    <a:pt x="242" y="129"/>
                  </a:lnTo>
                  <a:lnTo>
                    <a:pt x="242" y="109"/>
                  </a:lnTo>
                  <a:lnTo>
                    <a:pt x="232" y="89"/>
                  </a:lnTo>
                  <a:lnTo>
                    <a:pt x="222" y="79"/>
                  </a:lnTo>
                  <a:lnTo>
                    <a:pt x="203" y="79"/>
                  </a:lnTo>
                  <a:lnTo>
                    <a:pt x="183" y="59"/>
                  </a:lnTo>
                  <a:lnTo>
                    <a:pt x="154" y="49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5" y="20"/>
                  </a:lnTo>
                  <a:lnTo>
                    <a:pt x="106" y="0"/>
                  </a:lnTo>
                  <a:lnTo>
                    <a:pt x="116" y="10"/>
                  </a:lnTo>
                  <a:lnTo>
                    <a:pt x="116" y="20"/>
                  </a:ln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06" y="79"/>
                  </a:lnTo>
                  <a:lnTo>
                    <a:pt x="106" y="89"/>
                  </a:lnTo>
                  <a:lnTo>
                    <a:pt x="96" y="99"/>
                  </a:lnTo>
                  <a:lnTo>
                    <a:pt x="77" y="129"/>
                  </a:lnTo>
                  <a:lnTo>
                    <a:pt x="48" y="158"/>
                  </a:lnTo>
                  <a:lnTo>
                    <a:pt x="29" y="188"/>
                  </a:lnTo>
                  <a:lnTo>
                    <a:pt x="0" y="218"/>
                  </a:lnTo>
                  <a:lnTo>
                    <a:pt x="0" y="603"/>
                  </a:lnTo>
                  <a:lnTo>
                    <a:pt x="222" y="643"/>
                  </a:lnTo>
                  <a:lnTo>
                    <a:pt x="232" y="643"/>
                  </a:lnTo>
                  <a:lnTo>
                    <a:pt x="242" y="633"/>
                  </a:lnTo>
                  <a:lnTo>
                    <a:pt x="251" y="623"/>
                  </a:lnTo>
                  <a:lnTo>
                    <a:pt x="261" y="603"/>
                  </a:lnTo>
                  <a:lnTo>
                    <a:pt x="280" y="574"/>
                  </a:lnTo>
                  <a:lnTo>
                    <a:pt x="300" y="544"/>
                  </a:lnTo>
                  <a:lnTo>
                    <a:pt x="329" y="524"/>
                  </a:lnTo>
                  <a:lnTo>
                    <a:pt x="348" y="504"/>
                  </a:lnTo>
                  <a:lnTo>
                    <a:pt x="367" y="485"/>
                  </a:lnTo>
                  <a:lnTo>
                    <a:pt x="377" y="465"/>
                  </a:lnTo>
                  <a:lnTo>
                    <a:pt x="387" y="455"/>
                  </a:lnTo>
                  <a:lnTo>
                    <a:pt x="387" y="445"/>
                  </a:lnTo>
                  <a:lnTo>
                    <a:pt x="396" y="435"/>
                  </a:lnTo>
                  <a:lnTo>
                    <a:pt x="387" y="425"/>
                  </a:lnTo>
                  <a:lnTo>
                    <a:pt x="387" y="406"/>
                  </a:lnTo>
                  <a:lnTo>
                    <a:pt x="377" y="396"/>
                  </a:lnTo>
                  <a:lnTo>
                    <a:pt x="367" y="386"/>
                  </a:lnTo>
                  <a:lnTo>
                    <a:pt x="348" y="376"/>
                  </a:lnTo>
                  <a:lnTo>
                    <a:pt x="329" y="366"/>
                  </a:lnTo>
                  <a:lnTo>
                    <a:pt x="309" y="356"/>
                  </a:lnTo>
                  <a:lnTo>
                    <a:pt x="300" y="356"/>
                  </a:lnTo>
                  <a:lnTo>
                    <a:pt x="290" y="336"/>
                  </a:lnTo>
                  <a:lnTo>
                    <a:pt x="271" y="326"/>
                  </a:lnTo>
                  <a:lnTo>
                    <a:pt x="261" y="317"/>
                  </a:lnTo>
                  <a:lnTo>
                    <a:pt x="145" y="35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842" y="1296"/>
              <a:ext cx="87" cy="208"/>
            </a:xfrm>
            <a:custGeom>
              <a:avLst/>
              <a:gdLst/>
              <a:ahLst/>
              <a:cxnLst>
                <a:cxn ang="0">
                  <a:pos x="58" y="79"/>
                </a:cxn>
                <a:cxn ang="0">
                  <a:pos x="48" y="89"/>
                </a:cxn>
                <a:cxn ang="0">
                  <a:pos x="48" y="99"/>
                </a:cxn>
                <a:cxn ang="0">
                  <a:pos x="38" y="109"/>
                </a:cxn>
                <a:cxn ang="0">
                  <a:pos x="38" y="119"/>
                </a:cxn>
                <a:cxn ang="0">
                  <a:pos x="38" y="139"/>
                </a:cxn>
                <a:cxn ang="0">
                  <a:pos x="48" y="158"/>
                </a:cxn>
                <a:cxn ang="0">
                  <a:pos x="48" y="178"/>
                </a:cxn>
                <a:cxn ang="0">
                  <a:pos x="48" y="208"/>
                </a:cxn>
                <a:cxn ang="0">
                  <a:pos x="48" y="208"/>
                </a:cxn>
                <a:cxn ang="0">
                  <a:pos x="48" y="198"/>
                </a:cxn>
                <a:cxn ang="0">
                  <a:pos x="38" y="188"/>
                </a:cxn>
                <a:cxn ang="0">
                  <a:pos x="38" y="178"/>
                </a:cxn>
                <a:cxn ang="0">
                  <a:pos x="29" y="158"/>
                </a:cxn>
                <a:cxn ang="0">
                  <a:pos x="9" y="119"/>
                </a:cxn>
                <a:cxn ang="0">
                  <a:pos x="9" y="109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48" y="0"/>
                </a:cxn>
                <a:cxn ang="0">
                  <a:pos x="58" y="10"/>
                </a:cxn>
                <a:cxn ang="0">
                  <a:pos x="67" y="10"/>
                </a:cxn>
                <a:cxn ang="0">
                  <a:pos x="77" y="30"/>
                </a:cxn>
                <a:cxn ang="0">
                  <a:pos x="87" y="30"/>
                </a:cxn>
                <a:cxn ang="0">
                  <a:pos x="87" y="4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59"/>
                </a:cxn>
                <a:cxn ang="0">
                  <a:pos x="77" y="69"/>
                </a:cxn>
                <a:cxn ang="0">
                  <a:pos x="67" y="79"/>
                </a:cxn>
                <a:cxn ang="0">
                  <a:pos x="58" y="79"/>
                </a:cxn>
              </a:cxnLst>
              <a:rect l="0" t="0" r="r" b="b"/>
              <a:pathLst>
                <a:path w="87" h="208">
                  <a:moveTo>
                    <a:pt x="58" y="79"/>
                  </a:moveTo>
                  <a:lnTo>
                    <a:pt x="48" y="89"/>
                  </a:lnTo>
                  <a:lnTo>
                    <a:pt x="48" y="99"/>
                  </a:lnTo>
                  <a:lnTo>
                    <a:pt x="38" y="109"/>
                  </a:lnTo>
                  <a:lnTo>
                    <a:pt x="38" y="119"/>
                  </a:lnTo>
                  <a:lnTo>
                    <a:pt x="38" y="139"/>
                  </a:lnTo>
                  <a:lnTo>
                    <a:pt x="48" y="158"/>
                  </a:lnTo>
                  <a:lnTo>
                    <a:pt x="48" y="17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198"/>
                  </a:lnTo>
                  <a:lnTo>
                    <a:pt x="38" y="188"/>
                  </a:lnTo>
                  <a:lnTo>
                    <a:pt x="38" y="178"/>
                  </a:lnTo>
                  <a:lnTo>
                    <a:pt x="29" y="158"/>
                  </a:lnTo>
                  <a:lnTo>
                    <a:pt x="9" y="119"/>
                  </a:lnTo>
                  <a:lnTo>
                    <a:pt x="9" y="109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0"/>
                  </a:lnTo>
                  <a:lnTo>
                    <a:pt x="58" y="10"/>
                  </a:lnTo>
                  <a:lnTo>
                    <a:pt x="67" y="10"/>
                  </a:lnTo>
                  <a:lnTo>
                    <a:pt x="77" y="30"/>
                  </a:lnTo>
                  <a:lnTo>
                    <a:pt x="87" y="30"/>
                  </a:lnTo>
                  <a:lnTo>
                    <a:pt x="87" y="40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59"/>
                  </a:lnTo>
                  <a:lnTo>
                    <a:pt x="77" y="69"/>
                  </a:lnTo>
                  <a:lnTo>
                    <a:pt x="67" y="79"/>
                  </a:lnTo>
                  <a:lnTo>
                    <a:pt x="58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42" y="1296"/>
              <a:ext cx="87" cy="208"/>
            </a:xfrm>
            <a:custGeom>
              <a:avLst/>
              <a:gdLst/>
              <a:ahLst/>
              <a:cxnLst>
                <a:cxn ang="0">
                  <a:pos x="58" y="79"/>
                </a:cxn>
                <a:cxn ang="0">
                  <a:pos x="48" y="89"/>
                </a:cxn>
                <a:cxn ang="0">
                  <a:pos x="48" y="99"/>
                </a:cxn>
                <a:cxn ang="0">
                  <a:pos x="38" y="109"/>
                </a:cxn>
                <a:cxn ang="0">
                  <a:pos x="38" y="119"/>
                </a:cxn>
                <a:cxn ang="0">
                  <a:pos x="38" y="139"/>
                </a:cxn>
                <a:cxn ang="0">
                  <a:pos x="48" y="158"/>
                </a:cxn>
                <a:cxn ang="0">
                  <a:pos x="48" y="178"/>
                </a:cxn>
                <a:cxn ang="0">
                  <a:pos x="48" y="208"/>
                </a:cxn>
                <a:cxn ang="0">
                  <a:pos x="48" y="208"/>
                </a:cxn>
                <a:cxn ang="0">
                  <a:pos x="48" y="198"/>
                </a:cxn>
                <a:cxn ang="0">
                  <a:pos x="38" y="188"/>
                </a:cxn>
                <a:cxn ang="0">
                  <a:pos x="38" y="178"/>
                </a:cxn>
                <a:cxn ang="0">
                  <a:pos x="29" y="158"/>
                </a:cxn>
                <a:cxn ang="0">
                  <a:pos x="9" y="119"/>
                </a:cxn>
                <a:cxn ang="0">
                  <a:pos x="9" y="109"/>
                </a:cxn>
                <a:cxn ang="0">
                  <a:pos x="0" y="89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0" y="49"/>
                </a:cxn>
                <a:cxn ang="0">
                  <a:pos x="0" y="30"/>
                </a:cxn>
                <a:cxn ang="0">
                  <a:pos x="9" y="30"/>
                </a:cxn>
                <a:cxn ang="0">
                  <a:pos x="1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48" y="0"/>
                </a:cxn>
                <a:cxn ang="0">
                  <a:pos x="58" y="10"/>
                </a:cxn>
                <a:cxn ang="0">
                  <a:pos x="67" y="10"/>
                </a:cxn>
                <a:cxn ang="0">
                  <a:pos x="77" y="30"/>
                </a:cxn>
                <a:cxn ang="0">
                  <a:pos x="87" y="30"/>
                </a:cxn>
                <a:cxn ang="0">
                  <a:pos x="87" y="4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59"/>
                </a:cxn>
                <a:cxn ang="0">
                  <a:pos x="77" y="69"/>
                </a:cxn>
                <a:cxn ang="0">
                  <a:pos x="67" y="79"/>
                </a:cxn>
                <a:cxn ang="0">
                  <a:pos x="58" y="79"/>
                </a:cxn>
              </a:cxnLst>
              <a:rect l="0" t="0" r="r" b="b"/>
              <a:pathLst>
                <a:path w="87" h="208">
                  <a:moveTo>
                    <a:pt x="58" y="79"/>
                  </a:moveTo>
                  <a:lnTo>
                    <a:pt x="48" y="89"/>
                  </a:lnTo>
                  <a:lnTo>
                    <a:pt x="48" y="99"/>
                  </a:lnTo>
                  <a:lnTo>
                    <a:pt x="38" y="109"/>
                  </a:lnTo>
                  <a:lnTo>
                    <a:pt x="38" y="119"/>
                  </a:lnTo>
                  <a:lnTo>
                    <a:pt x="38" y="139"/>
                  </a:lnTo>
                  <a:lnTo>
                    <a:pt x="48" y="158"/>
                  </a:lnTo>
                  <a:lnTo>
                    <a:pt x="48" y="178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8" y="198"/>
                  </a:lnTo>
                  <a:lnTo>
                    <a:pt x="38" y="188"/>
                  </a:lnTo>
                  <a:lnTo>
                    <a:pt x="38" y="178"/>
                  </a:lnTo>
                  <a:lnTo>
                    <a:pt x="29" y="158"/>
                  </a:lnTo>
                  <a:lnTo>
                    <a:pt x="9" y="119"/>
                  </a:lnTo>
                  <a:lnTo>
                    <a:pt x="9" y="109"/>
                  </a:lnTo>
                  <a:lnTo>
                    <a:pt x="0" y="89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48" y="0"/>
                  </a:lnTo>
                  <a:lnTo>
                    <a:pt x="58" y="10"/>
                  </a:lnTo>
                  <a:lnTo>
                    <a:pt x="67" y="10"/>
                  </a:lnTo>
                  <a:lnTo>
                    <a:pt x="77" y="30"/>
                  </a:lnTo>
                  <a:lnTo>
                    <a:pt x="87" y="30"/>
                  </a:lnTo>
                  <a:lnTo>
                    <a:pt x="87" y="40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7" y="59"/>
                  </a:lnTo>
                  <a:lnTo>
                    <a:pt x="77" y="69"/>
                  </a:lnTo>
                  <a:lnTo>
                    <a:pt x="67" y="79"/>
                  </a:lnTo>
                  <a:lnTo>
                    <a:pt x="58" y="7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71" y="1306"/>
              <a:ext cx="387" cy="643"/>
            </a:xfrm>
            <a:custGeom>
              <a:avLst/>
              <a:gdLst/>
              <a:ahLst/>
              <a:cxnLst>
                <a:cxn ang="0">
                  <a:pos x="251" y="356"/>
                </a:cxn>
                <a:cxn ang="0">
                  <a:pos x="213" y="326"/>
                </a:cxn>
                <a:cxn ang="0">
                  <a:pos x="193" y="297"/>
                </a:cxn>
                <a:cxn ang="0">
                  <a:pos x="164" y="267"/>
                </a:cxn>
                <a:cxn ang="0">
                  <a:pos x="155" y="237"/>
                </a:cxn>
                <a:cxn ang="0">
                  <a:pos x="145" y="208"/>
                </a:cxn>
                <a:cxn ang="0">
                  <a:pos x="135" y="178"/>
                </a:cxn>
                <a:cxn ang="0">
                  <a:pos x="135" y="148"/>
                </a:cxn>
                <a:cxn ang="0">
                  <a:pos x="145" y="129"/>
                </a:cxn>
                <a:cxn ang="0">
                  <a:pos x="155" y="109"/>
                </a:cxn>
                <a:cxn ang="0">
                  <a:pos x="164" y="89"/>
                </a:cxn>
                <a:cxn ang="0">
                  <a:pos x="174" y="79"/>
                </a:cxn>
                <a:cxn ang="0">
                  <a:pos x="193" y="79"/>
                </a:cxn>
                <a:cxn ang="0">
                  <a:pos x="213" y="59"/>
                </a:cxn>
                <a:cxn ang="0">
                  <a:pos x="232" y="49"/>
                </a:cxn>
                <a:cxn ang="0">
                  <a:pos x="242" y="39"/>
                </a:cxn>
                <a:cxn ang="0">
                  <a:pos x="251" y="30"/>
                </a:cxn>
                <a:cxn ang="0">
                  <a:pos x="271" y="20"/>
                </a:cxn>
                <a:cxn ang="0">
                  <a:pos x="290" y="0"/>
                </a:cxn>
                <a:cxn ang="0">
                  <a:pos x="280" y="10"/>
                </a:cxn>
                <a:cxn ang="0">
                  <a:pos x="271" y="20"/>
                </a:cxn>
                <a:cxn ang="0">
                  <a:pos x="271" y="39"/>
                </a:cxn>
                <a:cxn ang="0">
                  <a:pos x="271" y="49"/>
                </a:cxn>
                <a:cxn ang="0">
                  <a:pos x="280" y="59"/>
                </a:cxn>
                <a:cxn ang="0">
                  <a:pos x="280" y="79"/>
                </a:cxn>
                <a:cxn ang="0">
                  <a:pos x="290" y="89"/>
                </a:cxn>
                <a:cxn ang="0">
                  <a:pos x="300" y="99"/>
                </a:cxn>
                <a:cxn ang="0">
                  <a:pos x="319" y="129"/>
                </a:cxn>
                <a:cxn ang="0">
                  <a:pos x="338" y="158"/>
                </a:cxn>
                <a:cxn ang="0">
                  <a:pos x="367" y="188"/>
                </a:cxn>
                <a:cxn ang="0">
                  <a:pos x="387" y="218"/>
                </a:cxn>
                <a:cxn ang="0">
                  <a:pos x="387" y="603"/>
                </a:cxn>
                <a:cxn ang="0">
                  <a:pos x="174" y="643"/>
                </a:cxn>
                <a:cxn ang="0">
                  <a:pos x="155" y="643"/>
                </a:cxn>
                <a:cxn ang="0">
                  <a:pos x="155" y="633"/>
                </a:cxn>
                <a:cxn ang="0">
                  <a:pos x="135" y="623"/>
                </a:cxn>
                <a:cxn ang="0">
                  <a:pos x="125" y="603"/>
                </a:cxn>
                <a:cxn ang="0">
                  <a:pos x="116" y="574"/>
                </a:cxn>
                <a:cxn ang="0">
                  <a:pos x="87" y="544"/>
                </a:cxn>
                <a:cxn ang="0">
                  <a:pos x="67" y="524"/>
                </a:cxn>
                <a:cxn ang="0">
                  <a:pos x="48" y="504"/>
                </a:cxn>
                <a:cxn ang="0">
                  <a:pos x="29" y="485"/>
                </a:cxn>
                <a:cxn ang="0">
                  <a:pos x="9" y="465"/>
                </a:cxn>
                <a:cxn ang="0">
                  <a:pos x="0" y="455"/>
                </a:cxn>
                <a:cxn ang="0">
                  <a:pos x="0" y="445"/>
                </a:cxn>
                <a:cxn ang="0">
                  <a:pos x="0" y="435"/>
                </a:cxn>
                <a:cxn ang="0">
                  <a:pos x="0" y="425"/>
                </a:cxn>
                <a:cxn ang="0">
                  <a:pos x="9" y="406"/>
                </a:cxn>
                <a:cxn ang="0">
                  <a:pos x="19" y="396"/>
                </a:cxn>
                <a:cxn ang="0">
                  <a:pos x="29" y="386"/>
                </a:cxn>
                <a:cxn ang="0">
                  <a:pos x="38" y="376"/>
                </a:cxn>
                <a:cxn ang="0">
                  <a:pos x="58" y="366"/>
                </a:cxn>
                <a:cxn ang="0">
                  <a:pos x="77" y="356"/>
                </a:cxn>
                <a:cxn ang="0">
                  <a:pos x="96" y="356"/>
                </a:cxn>
                <a:cxn ang="0">
                  <a:pos x="106" y="336"/>
                </a:cxn>
                <a:cxn ang="0">
                  <a:pos x="116" y="326"/>
                </a:cxn>
                <a:cxn ang="0">
                  <a:pos x="135" y="317"/>
                </a:cxn>
                <a:cxn ang="0">
                  <a:pos x="251" y="356"/>
                </a:cxn>
              </a:cxnLst>
              <a:rect l="0" t="0" r="r" b="b"/>
              <a:pathLst>
                <a:path w="387" h="643">
                  <a:moveTo>
                    <a:pt x="251" y="356"/>
                  </a:moveTo>
                  <a:lnTo>
                    <a:pt x="213" y="326"/>
                  </a:lnTo>
                  <a:lnTo>
                    <a:pt x="193" y="297"/>
                  </a:lnTo>
                  <a:lnTo>
                    <a:pt x="164" y="267"/>
                  </a:lnTo>
                  <a:lnTo>
                    <a:pt x="155" y="237"/>
                  </a:lnTo>
                  <a:lnTo>
                    <a:pt x="145" y="208"/>
                  </a:lnTo>
                  <a:lnTo>
                    <a:pt x="135" y="178"/>
                  </a:lnTo>
                  <a:lnTo>
                    <a:pt x="135" y="148"/>
                  </a:lnTo>
                  <a:lnTo>
                    <a:pt x="145" y="129"/>
                  </a:lnTo>
                  <a:lnTo>
                    <a:pt x="155" y="109"/>
                  </a:lnTo>
                  <a:lnTo>
                    <a:pt x="164" y="89"/>
                  </a:lnTo>
                  <a:lnTo>
                    <a:pt x="174" y="79"/>
                  </a:lnTo>
                  <a:lnTo>
                    <a:pt x="193" y="79"/>
                  </a:lnTo>
                  <a:lnTo>
                    <a:pt x="213" y="59"/>
                  </a:lnTo>
                  <a:lnTo>
                    <a:pt x="232" y="49"/>
                  </a:lnTo>
                  <a:lnTo>
                    <a:pt x="242" y="39"/>
                  </a:lnTo>
                  <a:lnTo>
                    <a:pt x="251" y="30"/>
                  </a:lnTo>
                  <a:lnTo>
                    <a:pt x="271" y="20"/>
                  </a:lnTo>
                  <a:lnTo>
                    <a:pt x="290" y="0"/>
                  </a:lnTo>
                  <a:lnTo>
                    <a:pt x="280" y="10"/>
                  </a:lnTo>
                  <a:lnTo>
                    <a:pt x="271" y="20"/>
                  </a:lnTo>
                  <a:lnTo>
                    <a:pt x="271" y="39"/>
                  </a:lnTo>
                  <a:lnTo>
                    <a:pt x="271" y="49"/>
                  </a:lnTo>
                  <a:lnTo>
                    <a:pt x="280" y="59"/>
                  </a:lnTo>
                  <a:lnTo>
                    <a:pt x="280" y="79"/>
                  </a:lnTo>
                  <a:lnTo>
                    <a:pt x="290" y="89"/>
                  </a:lnTo>
                  <a:lnTo>
                    <a:pt x="300" y="99"/>
                  </a:lnTo>
                  <a:lnTo>
                    <a:pt x="319" y="129"/>
                  </a:lnTo>
                  <a:lnTo>
                    <a:pt x="338" y="158"/>
                  </a:lnTo>
                  <a:lnTo>
                    <a:pt x="367" y="188"/>
                  </a:lnTo>
                  <a:lnTo>
                    <a:pt x="387" y="218"/>
                  </a:lnTo>
                  <a:lnTo>
                    <a:pt x="387" y="603"/>
                  </a:lnTo>
                  <a:lnTo>
                    <a:pt x="174" y="643"/>
                  </a:lnTo>
                  <a:lnTo>
                    <a:pt x="155" y="643"/>
                  </a:lnTo>
                  <a:lnTo>
                    <a:pt x="155" y="633"/>
                  </a:lnTo>
                  <a:lnTo>
                    <a:pt x="135" y="623"/>
                  </a:lnTo>
                  <a:lnTo>
                    <a:pt x="125" y="603"/>
                  </a:lnTo>
                  <a:lnTo>
                    <a:pt x="116" y="574"/>
                  </a:lnTo>
                  <a:lnTo>
                    <a:pt x="87" y="544"/>
                  </a:lnTo>
                  <a:lnTo>
                    <a:pt x="67" y="524"/>
                  </a:lnTo>
                  <a:lnTo>
                    <a:pt x="48" y="504"/>
                  </a:lnTo>
                  <a:lnTo>
                    <a:pt x="29" y="485"/>
                  </a:lnTo>
                  <a:lnTo>
                    <a:pt x="9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5"/>
                  </a:lnTo>
                  <a:lnTo>
                    <a:pt x="9" y="406"/>
                  </a:lnTo>
                  <a:lnTo>
                    <a:pt x="19" y="396"/>
                  </a:lnTo>
                  <a:lnTo>
                    <a:pt x="29" y="386"/>
                  </a:lnTo>
                  <a:lnTo>
                    <a:pt x="38" y="376"/>
                  </a:lnTo>
                  <a:lnTo>
                    <a:pt x="58" y="366"/>
                  </a:lnTo>
                  <a:lnTo>
                    <a:pt x="77" y="356"/>
                  </a:lnTo>
                  <a:lnTo>
                    <a:pt x="96" y="356"/>
                  </a:lnTo>
                  <a:lnTo>
                    <a:pt x="106" y="336"/>
                  </a:lnTo>
                  <a:lnTo>
                    <a:pt x="116" y="326"/>
                  </a:lnTo>
                  <a:lnTo>
                    <a:pt x="135" y="317"/>
                  </a:lnTo>
                  <a:lnTo>
                    <a:pt x="251" y="35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71" y="1306"/>
              <a:ext cx="387" cy="643"/>
            </a:xfrm>
            <a:custGeom>
              <a:avLst/>
              <a:gdLst/>
              <a:ahLst/>
              <a:cxnLst>
                <a:cxn ang="0">
                  <a:pos x="251" y="356"/>
                </a:cxn>
                <a:cxn ang="0">
                  <a:pos x="213" y="326"/>
                </a:cxn>
                <a:cxn ang="0">
                  <a:pos x="193" y="297"/>
                </a:cxn>
                <a:cxn ang="0">
                  <a:pos x="164" y="267"/>
                </a:cxn>
                <a:cxn ang="0">
                  <a:pos x="155" y="237"/>
                </a:cxn>
                <a:cxn ang="0">
                  <a:pos x="145" y="208"/>
                </a:cxn>
                <a:cxn ang="0">
                  <a:pos x="135" y="178"/>
                </a:cxn>
                <a:cxn ang="0">
                  <a:pos x="135" y="148"/>
                </a:cxn>
                <a:cxn ang="0">
                  <a:pos x="145" y="129"/>
                </a:cxn>
                <a:cxn ang="0">
                  <a:pos x="155" y="109"/>
                </a:cxn>
                <a:cxn ang="0">
                  <a:pos x="164" y="89"/>
                </a:cxn>
                <a:cxn ang="0">
                  <a:pos x="174" y="79"/>
                </a:cxn>
                <a:cxn ang="0">
                  <a:pos x="193" y="79"/>
                </a:cxn>
                <a:cxn ang="0">
                  <a:pos x="213" y="59"/>
                </a:cxn>
                <a:cxn ang="0">
                  <a:pos x="232" y="49"/>
                </a:cxn>
                <a:cxn ang="0">
                  <a:pos x="242" y="39"/>
                </a:cxn>
                <a:cxn ang="0">
                  <a:pos x="251" y="30"/>
                </a:cxn>
                <a:cxn ang="0">
                  <a:pos x="271" y="20"/>
                </a:cxn>
                <a:cxn ang="0">
                  <a:pos x="290" y="0"/>
                </a:cxn>
                <a:cxn ang="0">
                  <a:pos x="280" y="10"/>
                </a:cxn>
                <a:cxn ang="0">
                  <a:pos x="271" y="20"/>
                </a:cxn>
                <a:cxn ang="0">
                  <a:pos x="271" y="39"/>
                </a:cxn>
                <a:cxn ang="0">
                  <a:pos x="271" y="49"/>
                </a:cxn>
                <a:cxn ang="0">
                  <a:pos x="280" y="59"/>
                </a:cxn>
                <a:cxn ang="0">
                  <a:pos x="280" y="79"/>
                </a:cxn>
                <a:cxn ang="0">
                  <a:pos x="290" y="89"/>
                </a:cxn>
                <a:cxn ang="0">
                  <a:pos x="300" y="99"/>
                </a:cxn>
                <a:cxn ang="0">
                  <a:pos x="319" y="129"/>
                </a:cxn>
                <a:cxn ang="0">
                  <a:pos x="338" y="158"/>
                </a:cxn>
                <a:cxn ang="0">
                  <a:pos x="367" y="188"/>
                </a:cxn>
                <a:cxn ang="0">
                  <a:pos x="387" y="218"/>
                </a:cxn>
                <a:cxn ang="0">
                  <a:pos x="387" y="603"/>
                </a:cxn>
                <a:cxn ang="0">
                  <a:pos x="174" y="643"/>
                </a:cxn>
                <a:cxn ang="0">
                  <a:pos x="155" y="643"/>
                </a:cxn>
                <a:cxn ang="0">
                  <a:pos x="155" y="633"/>
                </a:cxn>
                <a:cxn ang="0">
                  <a:pos x="135" y="623"/>
                </a:cxn>
                <a:cxn ang="0">
                  <a:pos x="125" y="603"/>
                </a:cxn>
                <a:cxn ang="0">
                  <a:pos x="116" y="574"/>
                </a:cxn>
                <a:cxn ang="0">
                  <a:pos x="87" y="544"/>
                </a:cxn>
                <a:cxn ang="0">
                  <a:pos x="67" y="524"/>
                </a:cxn>
                <a:cxn ang="0">
                  <a:pos x="48" y="504"/>
                </a:cxn>
                <a:cxn ang="0">
                  <a:pos x="29" y="485"/>
                </a:cxn>
                <a:cxn ang="0">
                  <a:pos x="9" y="465"/>
                </a:cxn>
                <a:cxn ang="0">
                  <a:pos x="0" y="455"/>
                </a:cxn>
                <a:cxn ang="0">
                  <a:pos x="0" y="445"/>
                </a:cxn>
                <a:cxn ang="0">
                  <a:pos x="0" y="435"/>
                </a:cxn>
                <a:cxn ang="0">
                  <a:pos x="0" y="425"/>
                </a:cxn>
                <a:cxn ang="0">
                  <a:pos x="9" y="406"/>
                </a:cxn>
                <a:cxn ang="0">
                  <a:pos x="19" y="396"/>
                </a:cxn>
                <a:cxn ang="0">
                  <a:pos x="29" y="386"/>
                </a:cxn>
                <a:cxn ang="0">
                  <a:pos x="38" y="376"/>
                </a:cxn>
                <a:cxn ang="0">
                  <a:pos x="58" y="366"/>
                </a:cxn>
                <a:cxn ang="0">
                  <a:pos x="77" y="356"/>
                </a:cxn>
                <a:cxn ang="0">
                  <a:pos x="96" y="356"/>
                </a:cxn>
                <a:cxn ang="0">
                  <a:pos x="106" y="336"/>
                </a:cxn>
                <a:cxn ang="0">
                  <a:pos x="116" y="326"/>
                </a:cxn>
                <a:cxn ang="0">
                  <a:pos x="135" y="317"/>
                </a:cxn>
                <a:cxn ang="0">
                  <a:pos x="251" y="356"/>
                </a:cxn>
              </a:cxnLst>
              <a:rect l="0" t="0" r="r" b="b"/>
              <a:pathLst>
                <a:path w="387" h="643">
                  <a:moveTo>
                    <a:pt x="251" y="356"/>
                  </a:moveTo>
                  <a:lnTo>
                    <a:pt x="213" y="326"/>
                  </a:lnTo>
                  <a:lnTo>
                    <a:pt x="193" y="297"/>
                  </a:lnTo>
                  <a:lnTo>
                    <a:pt x="164" y="267"/>
                  </a:lnTo>
                  <a:lnTo>
                    <a:pt x="155" y="237"/>
                  </a:lnTo>
                  <a:lnTo>
                    <a:pt x="145" y="208"/>
                  </a:lnTo>
                  <a:lnTo>
                    <a:pt x="135" y="178"/>
                  </a:lnTo>
                  <a:lnTo>
                    <a:pt x="135" y="148"/>
                  </a:lnTo>
                  <a:lnTo>
                    <a:pt x="145" y="129"/>
                  </a:lnTo>
                  <a:lnTo>
                    <a:pt x="155" y="109"/>
                  </a:lnTo>
                  <a:lnTo>
                    <a:pt x="164" y="89"/>
                  </a:lnTo>
                  <a:lnTo>
                    <a:pt x="174" y="79"/>
                  </a:lnTo>
                  <a:lnTo>
                    <a:pt x="193" y="79"/>
                  </a:lnTo>
                  <a:lnTo>
                    <a:pt x="213" y="59"/>
                  </a:lnTo>
                  <a:lnTo>
                    <a:pt x="232" y="49"/>
                  </a:lnTo>
                  <a:lnTo>
                    <a:pt x="242" y="39"/>
                  </a:lnTo>
                  <a:lnTo>
                    <a:pt x="251" y="30"/>
                  </a:lnTo>
                  <a:lnTo>
                    <a:pt x="271" y="20"/>
                  </a:lnTo>
                  <a:lnTo>
                    <a:pt x="290" y="0"/>
                  </a:lnTo>
                  <a:lnTo>
                    <a:pt x="280" y="10"/>
                  </a:lnTo>
                  <a:lnTo>
                    <a:pt x="271" y="20"/>
                  </a:lnTo>
                  <a:lnTo>
                    <a:pt x="271" y="39"/>
                  </a:lnTo>
                  <a:lnTo>
                    <a:pt x="271" y="49"/>
                  </a:lnTo>
                  <a:lnTo>
                    <a:pt x="280" y="59"/>
                  </a:lnTo>
                  <a:lnTo>
                    <a:pt x="280" y="79"/>
                  </a:lnTo>
                  <a:lnTo>
                    <a:pt x="290" y="89"/>
                  </a:lnTo>
                  <a:lnTo>
                    <a:pt x="300" y="99"/>
                  </a:lnTo>
                  <a:lnTo>
                    <a:pt x="319" y="129"/>
                  </a:lnTo>
                  <a:lnTo>
                    <a:pt x="338" y="158"/>
                  </a:lnTo>
                  <a:lnTo>
                    <a:pt x="367" y="188"/>
                  </a:lnTo>
                  <a:lnTo>
                    <a:pt x="387" y="218"/>
                  </a:lnTo>
                  <a:lnTo>
                    <a:pt x="387" y="603"/>
                  </a:lnTo>
                  <a:lnTo>
                    <a:pt x="174" y="643"/>
                  </a:lnTo>
                  <a:lnTo>
                    <a:pt x="155" y="643"/>
                  </a:lnTo>
                  <a:lnTo>
                    <a:pt x="155" y="633"/>
                  </a:lnTo>
                  <a:lnTo>
                    <a:pt x="135" y="623"/>
                  </a:lnTo>
                  <a:lnTo>
                    <a:pt x="125" y="603"/>
                  </a:lnTo>
                  <a:lnTo>
                    <a:pt x="116" y="574"/>
                  </a:lnTo>
                  <a:lnTo>
                    <a:pt x="87" y="544"/>
                  </a:lnTo>
                  <a:lnTo>
                    <a:pt x="67" y="524"/>
                  </a:lnTo>
                  <a:lnTo>
                    <a:pt x="48" y="504"/>
                  </a:lnTo>
                  <a:lnTo>
                    <a:pt x="29" y="485"/>
                  </a:lnTo>
                  <a:lnTo>
                    <a:pt x="9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5"/>
                  </a:lnTo>
                  <a:lnTo>
                    <a:pt x="0" y="425"/>
                  </a:lnTo>
                  <a:lnTo>
                    <a:pt x="9" y="406"/>
                  </a:lnTo>
                  <a:lnTo>
                    <a:pt x="19" y="396"/>
                  </a:lnTo>
                  <a:lnTo>
                    <a:pt x="29" y="386"/>
                  </a:lnTo>
                  <a:lnTo>
                    <a:pt x="38" y="376"/>
                  </a:lnTo>
                  <a:lnTo>
                    <a:pt x="58" y="366"/>
                  </a:lnTo>
                  <a:lnTo>
                    <a:pt x="77" y="356"/>
                  </a:lnTo>
                  <a:lnTo>
                    <a:pt x="96" y="356"/>
                  </a:lnTo>
                  <a:lnTo>
                    <a:pt x="106" y="336"/>
                  </a:lnTo>
                  <a:lnTo>
                    <a:pt x="116" y="326"/>
                  </a:lnTo>
                  <a:lnTo>
                    <a:pt x="135" y="317"/>
                  </a:lnTo>
                  <a:lnTo>
                    <a:pt x="251" y="35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74" y="495"/>
              <a:ext cx="599" cy="257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74" y="257"/>
                </a:cxn>
                <a:cxn ang="0">
                  <a:pos x="474" y="158"/>
                </a:cxn>
                <a:cxn ang="0">
                  <a:pos x="377" y="108"/>
                </a:cxn>
                <a:cxn ang="0">
                  <a:pos x="599" y="0"/>
                </a:cxn>
                <a:cxn ang="0">
                  <a:pos x="212" y="89"/>
                </a:cxn>
                <a:cxn ang="0">
                  <a:pos x="299" y="138"/>
                </a:cxn>
                <a:cxn ang="0">
                  <a:pos x="0" y="237"/>
                </a:cxn>
              </a:cxnLst>
              <a:rect l="0" t="0" r="r" b="b"/>
              <a:pathLst>
                <a:path w="599" h="257">
                  <a:moveTo>
                    <a:pt x="0" y="237"/>
                  </a:moveTo>
                  <a:lnTo>
                    <a:pt x="174" y="257"/>
                  </a:lnTo>
                  <a:lnTo>
                    <a:pt x="474" y="158"/>
                  </a:lnTo>
                  <a:lnTo>
                    <a:pt x="377" y="108"/>
                  </a:lnTo>
                  <a:lnTo>
                    <a:pt x="599" y="0"/>
                  </a:lnTo>
                  <a:lnTo>
                    <a:pt x="212" y="89"/>
                  </a:lnTo>
                  <a:lnTo>
                    <a:pt x="299" y="138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374" y="495"/>
              <a:ext cx="599" cy="257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174" y="257"/>
                </a:cxn>
                <a:cxn ang="0">
                  <a:pos x="474" y="158"/>
                </a:cxn>
                <a:cxn ang="0">
                  <a:pos x="377" y="108"/>
                </a:cxn>
                <a:cxn ang="0">
                  <a:pos x="599" y="0"/>
                </a:cxn>
                <a:cxn ang="0">
                  <a:pos x="212" y="89"/>
                </a:cxn>
                <a:cxn ang="0">
                  <a:pos x="299" y="138"/>
                </a:cxn>
                <a:cxn ang="0">
                  <a:pos x="0" y="237"/>
                </a:cxn>
              </a:cxnLst>
              <a:rect l="0" t="0" r="r" b="b"/>
              <a:pathLst>
                <a:path w="599" h="257">
                  <a:moveTo>
                    <a:pt x="0" y="237"/>
                  </a:moveTo>
                  <a:lnTo>
                    <a:pt x="174" y="257"/>
                  </a:lnTo>
                  <a:lnTo>
                    <a:pt x="474" y="158"/>
                  </a:lnTo>
                  <a:lnTo>
                    <a:pt x="377" y="108"/>
                  </a:lnTo>
                  <a:lnTo>
                    <a:pt x="599" y="0"/>
                  </a:lnTo>
                  <a:lnTo>
                    <a:pt x="212" y="89"/>
                  </a:lnTo>
                  <a:lnTo>
                    <a:pt x="299" y="138"/>
                  </a:lnTo>
                  <a:lnTo>
                    <a:pt x="0" y="23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1287" y="574"/>
              <a:ext cx="377" cy="554"/>
            </a:xfrm>
            <a:custGeom>
              <a:avLst/>
              <a:gdLst/>
              <a:ahLst/>
              <a:cxnLst>
                <a:cxn ang="0">
                  <a:pos x="48" y="554"/>
                </a:cxn>
                <a:cxn ang="0">
                  <a:pos x="48" y="405"/>
                </a:cxn>
                <a:cxn ang="0">
                  <a:pos x="58" y="386"/>
                </a:cxn>
                <a:cxn ang="0">
                  <a:pos x="38" y="356"/>
                </a:cxn>
                <a:cxn ang="0">
                  <a:pos x="0" y="257"/>
                </a:cxn>
                <a:cxn ang="0">
                  <a:pos x="9" y="128"/>
                </a:cxn>
                <a:cxn ang="0">
                  <a:pos x="29" y="99"/>
                </a:cxn>
                <a:cxn ang="0">
                  <a:pos x="48" y="89"/>
                </a:cxn>
                <a:cxn ang="0">
                  <a:pos x="67" y="89"/>
                </a:cxn>
                <a:cxn ang="0">
                  <a:pos x="77" y="69"/>
                </a:cxn>
                <a:cxn ang="0">
                  <a:pos x="96" y="59"/>
                </a:cxn>
                <a:cxn ang="0">
                  <a:pos x="116" y="59"/>
                </a:cxn>
                <a:cxn ang="0">
                  <a:pos x="125" y="59"/>
                </a:cxn>
                <a:cxn ang="0">
                  <a:pos x="135" y="29"/>
                </a:cxn>
                <a:cxn ang="0">
                  <a:pos x="145" y="20"/>
                </a:cxn>
                <a:cxn ang="0">
                  <a:pos x="164" y="20"/>
                </a:cxn>
                <a:cxn ang="0">
                  <a:pos x="193" y="20"/>
                </a:cxn>
                <a:cxn ang="0">
                  <a:pos x="193" y="20"/>
                </a:cxn>
                <a:cxn ang="0">
                  <a:pos x="203" y="0"/>
                </a:cxn>
                <a:cxn ang="0">
                  <a:pos x="222" y="0"/>
                </a:cxn>
                <a:cxn ang="0">
                  <a:pos x="241" y="0"/>
                </a:cxn>
                <a:cxn ang="0">
                  <a:pos x="261" y="0"/>
                </a:cxn>
                <a:cxn ang="0">
                  <a:pos x="270" y="10"/>
                </a:cxn>
                <a:cxn ang="0">
                  <a:pos x="280" y="0"/>
                </a:cxn>
                <a:cxn ang="0">
                  <a:pos x="328" y="59"/>
                </a:cxn>
                <a:cxn ang="0">
                  <a:pos x="348" y="69"/>
                </a:cxn>
                <a:cxn ang="0">
                  <a:pos x="357" y="79"/>
                </a:cxn>
                <a:cxn ang="0">
                  <a:pos x="367" y="99"/>
                </a:cxn>
                <a:cxn ang="0">
                  <a:pos x="367" y="158"/>
                </a:cxn>
                <a:cxn ang="0">
                  <a:pos x="377" y="217"/>
                </a:cxn>
                <a:cxn ang="0">
                  <a:pos x="367" y="247"/>
                </a:cxn>
                <a:cxn ang="0">
                  <a:pos x="348" y="277"/>
                </a:cxn>
                <a:cxn ang="0">
                  <a:pos x="328" y="316"/>
                </a:cxn>
                <a:cxn ang="0">
                  <a:pos x="299" y="336"/>
                </a:cxn>
                <a:cxn ang="0">
                  <a:pos x="280" y="366"/>
                </a:cxn>
                <a:cxn ang="0">
                  <a:pos x="270" y="386"/>
                </a:cxn>
                <a:cxn ang="0">
                  <a:pos x="270" y="554"/>
                </a:cxn>
                <a:cxn ang="0">
                  <a:pos x="48" y="554"/>
                </a:cxn>
              </a:cxnLst>
              <a:rect l="0" t="0" r="r" b="b"/>
              <a:pathLst>
                <a:path w="377" h="554">
                  <a:moveTo>
                    <a:pt x="48" y="554"/>
                  </a:moveTo>
                  <a:lnTo>
                    <a:pt x="48" y="405"/>
                  </a:lnTo>
                  <a:lnTo>
                    <a:pt x="58" y="386"/>
                  </a:lnTo>
                  <a:lnTo>
                    <a:pt x="38" y="356"/>
                  </a:lnTo>
                  <a:lnTo>
                    <a:pt x="0" y="257"/>
                  </a:lnTo>
                  <a:lnTo>
                    <a:pt x="9" y="128"/>
                  </a:lnTo>
                  <a:lnTo>
                    <a:pt x="29" y="99"/>
                  </a:lnTo>
                  <a:lnTo>
                    <a:pt x="48" y="89"/>
                  </a:lnTo>
                  <a:lnTo>
                    <a:pt x="67" y="89"/>
                  </a:lnTo>
                  <a:lnTo>
                    <a:pt x="77" y="69"/>
                  </a:lnTo>
                  <a:lnTo>
                    <a:pt x="96" y="59"/>
                  </a:lnTo>
                  <a:lnTo>
                    <a:pt x="116" y="59"/>
                  </a:lnTo>
                  <a:lnTo>
                    <a:pt x="125" y="59"/>
                  </a:lnTo>
                  <a:lnTo>
                    <a:pt x="135" y="2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203" y="0"/>
                  </a:lnTo>
                  <a:lnTo>
                    <a:pt x="222" y="0"/>
                  </a:lnTo>
                  <a:lnTo>
                    <a:pt x="241" y="0"/>
                  </a:lnTo>
                  <a:lnTo>
                    <a:pt x="261" y="0"/>
                  </a:lnTo>
                  <a:lnTo>
                    <a:pt x="270" y="10"/>
                  </a:lnTo>
                  <a:lnTo>
                    <a:pt x="280" y="0"/>
                  </a:lnTo>
                  <a:lnTo>
                    <a:pt x="328" y="59"/>
                  </a:lnTo>
                  <a:lnTo>
                    <a:pt x="348" y="69"/>
                  </a:lnTo>
                  <a:lnTo>
                    <a:pt x="357" y="79"/>
                  </a:lnTo>
                  <a:lnTo>
                    <a:pt x="367" y="99"/>
                  </a:lnTo>
                  <a:lnTo>
                    <a:pt x="367" y="158"/>
                  </a:lnTo>
                  <a:lnTo>
                    <a:pt x="377" y="217"/>
                  </a:lnTo>
                  <a:lnTo>
                    <a:pt x="367" y="247"/>
                  </a:lnTo>
                  <a:lnTo>
                    <a:pt x="348" y="277"/>
                  </a:lnTo>
                  <a:lnTo>
                    <a:pt x="328" y="316"/>
                  </a:lnTo>
                  <a:lnTo>
                    <a:pt x="299" y="336"/>
                  </a:lnTo>
                  <a:lnTo>
                    <a:pt x="280" y="366"/>
                  </a:lnTo>
                  <a:lnTo>
                    <a:pt x="270" y="386"/>
                  </a:lnTo>
                  <a:lnTo>
                    <a:pt x="270" y="554"/>
                  </a:lnTo>
                  <a:lnTo>
                    <a:pt x="48" y="5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306" y="603"/>
              <a:ext cx="338" cy="515"/>
            </a:xfrm>
            <a:custGeom>
              <a:avLst/>
              <a:gdLst/>
              <a:ahLst/>
              <a:cxnLst>
                <a:cxn ang="0">
                  <a:pos x="280" y="20"/>
                </a:cxn>
                <a:cxn ang="0">
                  <a:pos x="309" y="40"/>
                </a:cxn>
                <a:cxn ang="0">
                  <a:pos x="338" y="70"/>
                </a:cxn>
                <a:cxn ang="0">
                  <a:pos x="338" y="139"/>
                </a:cxn>
                <a:cxn ang="0">
                  <a:pos x="338" y="198"/>
                </a:cxn>
                <a:cxn ang="0">
                  <a:pos x="300" y="258"/>
                </a:cxn>
                <a:cxn ang="0">
                  <a:pos x="251" y="307"/>
                </a:cxn>
                <a:cxn ang="0">
                  <a:pos x="203" y="337"/>
                </a:cxn>
                <a:cxn ang="0">
                  <a:pos x="184" y="357"/>
                </a:cxn>
                <a:cxn ang="0">
                  <a:pos x="222" y="357"/>
                </a:cxn>
                <a:cxn ang="0">
                  <a:pos x="242" y="515"/>
                </a:cxn>
                <a:cxn ang="0">
                  <a:pos x="116" y="406"/>
                </a:cxn>
                <a:cxn ang="0">
                  <a:pos x="135" y="386"/>
                </a:cxn>
                <a:cxn ang="0">
                  <a:pos x="135" y="367"/>
                </a:cxn>
                <a:cxn ang="0">
                  <a:pos x="116" y="386"/>
                </a:cxn>
                <a:cxn ang="0">
                  <a:pos x="106" y="515"/>
                </a:cxn>
                <a:cxn ang="0">
                  <a:pos x="39" y="376"/>
                </a:cxn>
                <a:cxn ang="0">
                  <a:pos x="87" y="357"/>
                </a:cxn>
                <a:cxn ang="0">
                  <a:pos x="48" y="337"/>
                </a:cxn>
                <a:cxn ang="0">
                  <a:pos x="29" y="307"/>
                </a:cxn>
                <a:cxn ang="0">
                  <a:pos x="97" y="228"/>
                </a:cxn>
                <a:cxn ang="0">
                  <a:pos x="135" y="228"/>
                </a:cxn>
                <a:cxn ang="0">
                  <a:pos x="155" y="228"/>
                </a:cxn>
                <a:cxn ang="0">
                  <a:pos x="184" y="208"/>
                </a:cxn>
                <a:cxn ang="0">
                  <a:pos x="213" y="198"/>
                </a:cxn>
                <a:cxn ang="0">
                  <a:pos x="232" y="198"/>
                </a:cxn>
                <a:cxn ang="0">
                  <a:pos x="271" y="218"/>
                </a:cxn>
                <a:cxn ang="0">
                  <a:pos x="242" y="188"/>
                </a:cxn>
                <a:cxn ang="0">
                  <a:pos x="251" y="169"/>
                </a:cxn>
                <a:cxn ang="0">
                  <a:pos x="271" y="159"/>
                </a:cxn>
                <a:cxn ang="0">
                  <a:pos x="261" y="119"/>
                </a:cxn>
                <a:cxn ang="0">
                  <a:pos x="271" y="99"/>
                </a:cxn>
                <a:cxn ang="0">
                  <a:pos x="271" y="90"/>
                </a:cxn>
                <a:cxn ang="0">
                  <a:pos x="261" y="60"/>
                </a:cxn>
                <a:cxn ang="0">
                  <a:pos x="271" y="0"/>
                </a:cxn>
              </a:cxnLst>
              <a:rect l="0" t="0" r="r" b="b"/>
              <a:pathLst>
                <a:path w="338" h="515">
                  <a:moveTo>
                    <a:pt x="271" y="0"/>
                  </a:moveTo>
                  <a:lnTo>
                    <a:pt x="280" y="20"/>
                  </a:lnTo>
                  <a:lnTo>
                    <a:pt x="290" y="30"/>
                  </a:lnTo>
                  <a:lnTo>
                    <a:pt x="309" y="40"/>
                  </a:lnTo>
                  <a:lnTo>
                    <a:pt x="329" y="50"/>
                  </a:lnTo>
                  <a:lnTo>
                    <a:pt x="338" y="70"/>
                  </a:lnTo>
                  <a:lnTo>
                    <a:pt x="338" y="109"/>
                  </a:lnTo>
                  <a:lnTo>
                    <a:pt x="338" y="139"/>
                  </a:lnTo>
                  <a:lnTo>
                    <a:pt x="338" y="169"/>
                  </a:lnTo>
                  <a:lnTo>
                    <a:pt x="338" y="198"/>
                  </a:lnTo>
                  <a:lnTo>
                    <a:pt x="329" y="218"/>
                  </a:lnTo>
                  <a:lnTo>
                    <a:pt x="300" y="258"/>
                  </a:lnTo>
                  <a:lnTo>
                    <a:pt x="271" y="287"/>
                  </a:lnTo>
                  <a:lnTo>
                    <a:pt x="251" y="307"/>
                  </a:lnTo>
                  <a:lnTo>
                    <a:pt x="232" y="327"/>
                  </a:lnTo>
                  <a:lnTo>
                    <a:pt x="203" y="337"/>
                  </a:lnTo>
                  <a:lnTo>
                    <a:pt x="164" y="347"/>
                  </a:lnTo>
                  <a:lnTo>
                    <a:pt x="184" y="357"/>
                  </a:lnTo>
                  <a:lnTo>
                    <a:pt x="203" y="357"/>
                  </a:lnTo>
                  <a:lnTo>
                    <a:pt x="222" y="357"/>
                  </a:lnTo>
                  <a:lnTo>
                    <a:pt x="232" y="357"/>
                  </a:lnTo>
                  <a:lnTo>
                    <a:pt x="242" y="515"/>
                  </a:lnTo>
                  <a:lnTo>
                    <a:pt x="116" y="515"/>
                  </a:lnTo>
                  <a:lnTo>
                    <a:pt x="116" y="406"/>
                  </a:lnTo>
                  <a:lnTo>
                    <a:pt x="126" y="396"/>
                  </a:lnTo>
                  <a:lnTo>
                    <a:pt x="135" y="386"/>
                  </a:lnTo>
                  <a:lnTo>
                    <a:pt x="155" y="376"/>
                  </a:lnTo>
                  <a:lnTo>
                    <a:pt x="135" y="367"/>
                  </a:lnTo>
                  <a:lnTo>
                    <a:pt x="116" y="376"/>
                  </a:lnTo>
                  <a:lnTo>
                    <a:pt x="116" y="386"/>
                  </a:lnTo>
                  <a:lnTo>
                    <a:pt x="106" y="396"/>
                  </a:lnTo>
                  <a:lnTo>
                    <a:pt x="106" y="515"/>
                  </a:lnTo>
                  <a:lnTo>
                    <a:pt x="39" y="515"/>
                  </a:lnTo>
                  <a:lnTo>
                    <a:pt x="39" y="376"/>
                  </a:lnTo>
                  <a:lnTo>
                    <a:pt x="48" y="367"/>
                  </a:lnTo>
                  <a:lnTo>
                    <a:pt x="87" y="357"/>
                  </a:lnTo>
                  <a:lnTo>
                    <a:pt x="68" y="347"/>
                  </a:lnTo>
                  <a:lnTo>
                    <a:pt x="48" y="337"/>
                  </a:lnTo>
                  <a:lnTo>
                    <a:pt x="48" y="327"/>
                  </a:lnTo>
                  <a:lnTo>
                    <a:pt x="29" y="307"/>
                  </a:lnTo>
                  <a:lnTo>
                    <a:pt x="0" y="258"/>
                  </a:lnTo>
                  <a:lnTo>
                    <a:pt x="97" y="228"/>
                  </a:lnTo>
                  <a:lnTo>
                    <a:pt x="116" y="228"/>
                  </a:lnTo>
                  <a:lnTo>
                    <a:pt x="135" y="228"/>
                  </a:lnTo>
                  <a:lnTo>
                    <a:pt x="145" y="248"/>
                  </a:lnTo>
                  <a:lnTo>
                    <a:pt x="155" y="228"/>
                  </a:lnTo>
                  <a:lnTo>
                    <a:pt x="155" y="218"/>
                  </a:lnTo>
                  <a:lnTo>
                    <a:pt x="184" y="208"/>
                  </a:lnTo>
                  <a:lnTo>
                    <a:pt x="203" y="208"/>
                  </a:lnTo>
                  <a:lnTo>
                    <a:pt x="213" y="198"/>
                  </a:lnTo>
                  <a:lnTo>
                    <a:pt x="222" y="188"/>
                  </a:lnTo>
                  <a:lnTo>
                    <a:pt x="232" y="198"/>
                  </a:lnTo>
                  <a:lnTo>
                    <a:pt x="242" y="208"/>
                  </a:lnTo>
                  <a:lnTo>
                    <a:pt x="271" y="218"/>
                  </a:lnTo>
                  <a:lnTo>
                    <a:pt x="251" y="198"/>
                  </a:lnTo>
                  <a:lnTo>
                    <a:pt x="242" y="188"/>
                  </a:lnTo>
                  <a:lnTo>
                    <a:pt x="242" y="169"/>
                  </a:lnTo>
                  <a:lnTo>
                    <a:pt x="251" y="169"/>
                  </a:lnTo>
                  <a:lnTo>
                    <a:pt x="280" y="179"/>
                  </a:lnTo>
                  <a:lnTo>
                    <a:pt x="271" y="159"/>
                  </a:lnTo>
                  <a:lnTo>
                    <a:pt x="261" y="139"/>
                  </a:lnTo>
                  <a:lnTo>
                    <a:pt x="261" y="119"/>
                  </a:lnTo>
                  <a:lnTo>
                    <a:pt x="261" y="109"/>
                  </a:lnTo>
                  <a:lnTo>
                    <a:pt x="271" y="99"/>
                  </a:lnTo>
                  <a:lnTo>
                    <a:pt x="290" y="99"/>
                  </a:lnTo>
                  <a:lnTo>
                    <a:pt x="271" y="90"/>
                  </a:lnTo>
                  <a:lnTo>
                    <a:pt x="261" y="80"/>
                  </a:lnTo>
                  <a:lnTo>
                    <a:pt x="261" y="60"/>
                  </a:lnTo>
                  <a:lnTo>
                    <a:pt x="261" y="2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412" y="890"/>
              <a:ext cx="39" cy="7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0" y="50"/>
                </a:cxn>
                <a:cxn ang="0">
                  <a:pos x="20" y="30"/>
                </a:cxn>
                <a:cxn ang="0">
                  <a:pos x="29" y="20"/>
                </a:cxn>
                <a:cxn ang="0">
                  <a:pos x="29" y="0"/>
                </a:cxn>
                <a:cxn ang="0">
                  <a:pos x="39" y="20"/>
                </a:cxn>
                <a:cxn ang="0">
                  <a:pos x="29" y="40"/>
                </a:cxn>
                <a:cxn ang="0">
                  <a:pos x="29" y="50"/>
                </a:cxn>
                <a:cxn ang="0">
                  <a:pos x="0" y="70"/>
                </a:cxn>
              </a:cxnLst>
              <a:rect l="0" t="0" r="r" b="b"/>
              <a:pathLst>
                <a:path w="39" h="70">
                  <a:moveTo>
                    <a:pt x="0" y="70"/>
                  </a:moveTo>
                  <a:lnTo>
                    <a:pt x="10" y="50"/>
                  </a:lnTo>
                  <a:lnTo>
                    <a:pt x="20" y="30"/>
                  </a:lnTo>
                  <a:lnTo>
                    <a:pt x="29" y="20"/>
                  </a:lnTo>
                  <a:lnTo>
                    <a:pt x="29" y="0"/>
                  </a:lnTo>
                  <a:lnTo>
                    <a:pt x="39" y="20"/>
                  </a:lnTo>
                  <a:lnTo>
                    <a:pt x="29" y="40"/>
                  </a:lnTo>
                  <a:lnTo>
                    <a:pt x="29" y="5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958" y="752"/>
              <a:ext cx="435" cy="257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416" y="138"/>
                </a:cxn>
                <a:cxn ang="0">
                  <a:pos x="329" y="99"/>
                </a:cxn>
                <a:cxn ang="0">
                  <a:pos x="435" y="59"/>
                </a:cxn>
                <a:cxn ang="0">
                  <a:pos x="416" y="59"/>
                </a:cxn>
                <a:cxn ang="0">
                  <a:pos x="367" y="10"/>
                </a:cxn>
                <a:cxn ang="0">
                  <a:pos x="348" y="0"/>
                </a:cxn>
                <a:cxn ang="0">
                  <a:pos x="164" y="69"/>
                </a:cxn>
                <a:cxn ang="0">
                  <a:pos x="251" y="109"/>
                </a:cxn>
                <a:cxn ang="0">
                  <a:pos x="0" y="257"/>
                </a:cxn>
              </a:cxnLst>
              <a:rect l="0" t="0" r="r" b="b"/>
              <a:pathLst>
                <a:path w="435" h="257">
                  <a:moveTo>
                    <a:pt x="0" y="257"/>
                  </a:moveTo>
                  <a:lnTo>
                    <a:pt x="416" y="138"/>
                  </a:lnTo>
                  <a:lnTo>
                    <a:pt x="329" y="99"/>
                  </a:lnTo>
                  <a:lnTo>
                    <a:pt x="435" y="59"/>
                  </a:lnTo>
                  <a:lnTo>
                    <a:pt x="416" y="59"/>
                  </a:lnTo>
                  <a:lnTo>
                    <a:pt x="367" y="10"/>
                  </a:lnTo>
                  <a:lnTo>
                    <a:pt x="348" y="0"/>
                  </a:lnTo>
                  <a:lnTo>
                    <a:pt x="164" y="69"/>
                  </a:lnTo>
                  <a:lnTo>
                    <a:pt x="251" y="109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958" y="752"/>
              <a:ext cx="435" cy="257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416" y="138"/>
                </a:cxn>
                <a:cxn ang="0">
                  <a:pos x="329" y="99"/>
                </a:cxn>
                <a:cxn ang="0">
                  <a:pos x="435" y="59"/>
                </a:cxn>
                <a:cxn ang="0">
                  <a:pos x="416" y="59"/>
                </a:cxn>
                <a:cxn ang="0">
                  <a:pos x="367" y="10"/>
                </a:cxn>
                <a:cxn ang="0">
                  <a:pos x="348" y="0"/>
                </a:cxn>
                <a:cxn ang="0">
                  <a:pos x="164" y="69"/>
                </a:cxn>
                <a:cxn ang="0">
                  <a:pos x="251" y="109"/>
                </a:cxn>
                <a:cxn ang="0">
                  <a:pos x="0" y="257"/>
                </a:cxn>
              </a:cxnLst>
              <a:rect l="0" t="0" r="r" b="b"/>
              <a:pathLst>
                <a:path w="435" h="257">
                  <a:moveTo>
                    <a:pt x="0" y="257"/>
                  </a:moveTo>
                  <a:lnTo>
                    <a:pt x="416" y="138"/>
                  </a:lnTo>
                  <a:lnTo>
                    <a:pt x="329" y="99"/>
                  </a:lnTo>
                  <a:lnTo>
                    <a:pt x="435" y="59"/>
                  </a:lnTo>
                  <a:lnTo>
                    <a:pt x="416" y="59"/>
                  </a:lnTo>
                  <a:lnTo>
                    <a:pt x="367" y="10"/>
                  </a:lnTo>
                  <a:lnTo>
                    <a:pt x="348" y="0"/>
                  </a:lnTo>
                  <a:lnTo>
                    <a:pt x="164" y="69"/>
                  </a:lnTo>
                  <a:lnTo>
                    <a:pt x="251" y="109"/>
                  </a:lnTo>
                  <a:lnTo>
                    <a:pt x="0" y="25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499" y="584"/>
              <a:ext cx="58" cy="1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0" y="0"/>
                </a:cxn>
                <a:cxn ang="0">
                  <a:pos x="20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49" y="29"/>
                </a:cxn>
                <a:cxn ang="0">
                  <a:pos x="58" y="99"/>
                </a:cxn>
                <a:cxn ang="0">
                  <a:pos x="58" y="128"/>
                </a:cxn>
                <a:cxn ang="0">
                  <a:pos x="58" y="158"/>
                </a:cxn>
                <a:cxn ang="0">
                  <a:pos x="58" y="188"/>
                </a:cxn>
                <a:cxn ang="0">
                  <a:pos x="49" y="188"/>
                </a:cxn>
                <a:cxn ang="0">
                  <a:pos x="29" y="188"/>
                </a:cxn>
                <a:cxn ang="0">
                  <a:pos x="20" y="178"/>
                </a:cxn>
                <a:cxn ang="0">
                  <a:pos x="20" y="158"/>
                </a:cxn>
                <a:cxn ang="0">
                  <a:pos x="29" y="148"/>
                </a:cxn>
                <a:cxn ang="0">
                  <a:pos x="39" y="148"/>
                </a:cxn>
                <a:cxn ang="0">
                  <a:pos x="29" y="138"/>
                </a:cxn>
                <a:cxn ang="0">
                  <a:pos x="20" y="148"/>
                </a:cxn>
                <a:cxn ang="0">
                  <a:pos x="10" y="118"/>
                </a:cxn>
                <a:cxn ang="0">
                  <a:pos x="10" y="99"/>
                </a:cxn>
                <a:cxn ang="0">
                  <a:pos x="39" y="99"/>
                </a:cxn>
                <a:cxn ang="0">
                  <a:pos x="39" y="89"/>
                </a:cxn>
                <a:cxn ang="0">
                  <a:pos x="20" y="89"/>
                </a:cxn>
                <a:cxn ang="0">
                  <a:pos x="10" y="89"/>
                </a:cxn>
                <a:cxn ang="0">
                  <a:pos x="0" y="59"/>
                </a:cxn>
                <a:cxn ang="0">
                  <a:pos x="0" y="10"/>
                </a:cxn>
              </a:cxnLst>
              <a:rect l="0" t="0" r="r" b="b"/>
              <a:pathLst>
                <a:path w="58" h="188">
                  <a:moveTo>
                    <a:pt x="0" y="1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29"/>
                  </a:lnTo>
                  <a:lnTo>
                    <a:pt x="58" y="99"/>
                  </a:lnTo>
                  <a:lnTo>
                    <a:pt x="58" y="128"/>
                  </a:lnTo>
                  <a:lnTo>
                    <a:pt x="58" y="158"/>
                  </a:lnTo>
                  <a:lnTo>
                    <a:pt x="58" y="188"/>
                  </a:lnTo>
                  <a:lnTo>
                    <a:pt x="49" y="188"/>
                  </a:lnTo>
                  <a:lnTo>
                    <a:pt x="29" y="188"/>
                  </a:lnTo>
                  <a:lnTo>
                    <a:pt x="20" y="178"/>
                  </a:lnTo>
                  <a:lnTo>
                    <a:pt x="20" y="158"/>
                  </a:lnTo>
                  <a:lnTo>
                    <a:pt x="29" y="148"/>
                  </a:lnTo>
                  <a:lnTo>
                    <a:pt x="39" y="148"/>
                  </a:lnTo>
                  <a:lnTo>
                    <a:pt x="29" y="138"/>
                  </a:lnTo>
                  <a:lnTo>
                    <a:pt x="20" y="148"/>
                  </a:lnTo>
                  <a:lnTo>
                    <a:pt x="10" y="118"/>
                  </a:lnTo>
                  <a:lnTo>
                    <a:pt x="10" y="99"/>
                  </a:lnTo>
                  <a:lnTo>
                    <a:pt x="39" y="99"/>
                  </a:lnTo>
                  <a:lnTo>
                    <a:pt x="39" y="89"/>
                  </a:lnTo>
                  <a:lnTo>
                    <a:pt x="20" y="89"/>
                  </a:lnTo>
                  <a:lnTo>
                    <a:pt x="10" y="89"/>
                  </a:lnTo>
                  <a:lnTo>
                    <a:pt x="0" y="5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432" y="603"/>
              <a:ext cx="87" cy="19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0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48" y="0"/>
                </a:cxn>
                <a:cxn ang="0">
                  <a:pos x="58" y="20"/>
                </a:cxn>
                <a:cxn ang="0">
                  <a:pos x="58" y="50"/>
                </a:cxn>
                <a:cxn ang="0">
                  <a:pos x="67" y="99"/>
                </a:cxn>
                <a:cxn ang="0">
                  <a:pos x="77" y="139"/>
                </a:cxn>
                <a:cxn ang="0">
                  <a:pos x="77" y="169"/>
                </a:cxn>
                <a:cxn ang="0">
                  <a:pos x="87" y="179"/>
                </a:cxn>
                <a:cxn ang="0">
                  <a:pos x="77" y="188"/>
                </a:cxn>
                <a:cxn ang="0">
                  <a:pos x="58" y="198"/>
                </a:cxn>
                <a:cxn ang="0">
                  <a:pos x="48" y="188"/>
                </a:cxn>
                <a:cxn ang="0">
                  <a:pos x="38" y="179"/>
                </a:cxn>
                <a:cxn ang="0">
                  <a:pos x="48" y="169"/>
                </a:cxn>
                <a:cxn ang="0">
                  <a:pos x="58" y="159"/>
                </a:cxn>
                <a:cxn ang="0">
                  <a:pos x="38" y="159"/>
                </a:cxn>
                <a:cxn ang="0">
                  <a:pos x="29" y="159"/>
                </a:cxn>
                <a:cxn ang="0">
                  <a:pos x="29" y="139"/>
                </a:cxn>
                <a:cxn ang="0">
                  <a:pos x="29" y="119"/>
                </a:cxn>
                <a:cxn ang="0">
                  <a:pos x="19" y="99"/>
                </a:cxn>
                <a:cxn ang="0">
                  <a:pos x="9" y="80"/>
                </a:cxn>
                <a:cxn ang="0">
                  <a:pos x="0" y="60"/>
                </a:cxn>
                <a:cxn ang="0">
                  <a:pos x="0" y="40"/>
                </a:cxn>
                <a:cxn ang="0">
                  <a:pos x="0" y="10"/>
                </a:cxn>
              </a:cxnLst>
              <a:rect l="0" t="0" r="r" b="b"/>
              <a:pathLst>
                <a:path w="87" h="198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8" y="20"/>
                  </a:lnTo>
                  <a:lnTo>
                    <a:pt x="58" y="50"/>
                  </a:lnTo>
                  <a:lnTo>
                    <a:pt x="67" y="99"/>
                  </a:lnTo>
                  <a:lnTo>
                    <a:pt x="77" y="139"/>
                  </a:lnTo>
                  <a:lnTo>
                    <a:pt x="77" y="169"/>
                  </a:lnTo>
                  <a:lnTo>
                    <a:pt x="87" y="179"/>
                  </a:lnTo>
                  <a:lnTo>
                    <a:pt x="77" y="188"/>
                  </a:lnTo>
                  <a:lnTo>
                    <a:pt x="58" y="198"/>
                  </a:lnTo>
                  <a:lnTo>
                    <a:pt x="48" y="188"/>
                  </a:lnTo>
                  <a:lnTo>
                    <a:pt x="38" y="179"/>
                  </a:lnTo>
                  <a:lnTo>
                    <a:pt x="48" y="169"/>
                  </a:lnTo>
                  <a:lnTo>
                    <a:pt x="58" y="159"/>
                  </a:lnTo>
                  <a:lnTo>
                    <a:pt x="38" y="159"/>
                  </a:lnTo>
                  <a:lnTo>
                    <a:pt x="29" y="159"/>
                  </a:lnTo>
                  <a:lnTo>
                    <a:pt x="29" y="139"/>
                  </a:lnTo>
                  <a:lnTo>
                    <a:pt x="29" y="119"/>
                  </a:lnTo>
                  <a:lnTo>
                    <a:pt x="19" y="99"/>
                  </a:lnTo>
                  <a:lnTo>
                    <a:pt x="9" y="80"/>
                  </a:lnTo>
                  <a:lnTo>
                    <a:pt x="0" y="60"/>
                  </a:lnTo>
                  <a:lnTo>
                    <a:pt x="0" y="4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364" y="643"/>
              <a:ext cx="97" cy="1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58" y="10"/>
                </a:cxn>
                <a:cxn ang="0">
                  <a:pos x="77" y="59"/>
                </a:cxn>
                <a:cxn ang="0">
                  <a:pos x="87" y="89"/>
                </a:cxn>
                <a:cxn ang="0">
                  <a:pos x="97" y="119"/>
                </a:cxn>
                <a:cxn ang="0">
                  <a:pos x="97" y="139"/>
                </a:cxn>
                <a:cxn ang="0">
                  <a:pos x="97" y="158"/>
                </a:cxn>
                <a:cxn ang="0">
                  <a:pos x="97" y="168"/>
                </a:cxn>
                <a:cxn ang="0">
                  <a:pos x="77" y="168"/>
                </a:cxn>
                <a:cxn ang="0">
                  <a:pos x="68" y="168"/>
                </a:cxn>
                <a:cxn ang="0">
                  <a:pos x="68" y="139"/>
                </a:cxn>
                <a:cxn ang="0">
                  <a:pos x="58" y="158"/>
                </a:cxn>
                <a:cxn ang="0">
                  <a:pos x="58" y="148"/>
                </a:cxn>
                <a:cxn ang="0">
                  <a:pos x="48" y="129"/>
                </a:cxn>
                <a:cxn ang="0">
                  <a:pos x="39" y="99"/>
                </a:cxn>
                <a:cxn ang="0">
                  <a:pos x="48" y="99"/>
                </a:cxn>
                <a:cxn ang="0">
                  <a:pos x="68" y="89"/>
                </a:cxn>
                <a:cxn ang="0">
                  <a:pos x="77" y="89"/>
                </a:cxn>
                <a:cxn ang="0">
                  <a:pos x="58" y="89"/>
                </a:cxn>
                <a:cxn ang="0">
                  <a:pos x="48" y="89"/>
                </a:cxn>
                <a:cxn ang="0">
                  <a:pos x="39" y="99"/>
                </a:cxn>
                <a:cxn ang="0">
                  <a:pos x="29" y="79"/>
                </a:cxn>
                <a:cxn ang="0">
                  <a:pos x="19" y="59"/>
                </a:cxn>
                <a:cxn ang="0">
                  <a:pos x="10" y="40"/>
                </a:cxn>
                <a:cxn ang="0">
                  <a:pos x="0" y="20"/>
                </a:cxn>
              </a:cxnLst>
              <a:rect l="0" t="0" r="r" b="b"/>
              <a:pathLst>
                <a:path w="97" h="168">
                  <a:moveTo>
                    <a:pt x="0" y="20"/>
                  </a:moveTo>
                  <a:lnTo>
                    <a:pt x="10" y="1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8" y="10"/>
                  </a:lnTo>
                  <a:lnTo>
                    <a:pt x="77" y="59"/>
                  </a:lnTo>
                  <a:lnTo>
                    <a:pt x="87" y="89"/>
                  </a:lnTo>
                  <a:lnTo>
                    <a:pt x="97" y="119"/>
                  </a:lnTo>
                  <a:lnTo>
                    <a:pt x="97" y="139"/>
                  </a:lnTo>
                  <a:lnTo>
                    <a:pt x="97" y="158"/>
                  </a:lnTo>
                  <a:lnTo>
                    <a:pt x="97" y="168"/>
                  </a:lnTo>
                  <a:lnTo>
                    <a:pt x="77" y="168"/>
                  </a:lnTo>
                  <a:lnTo>
                    <a:pt x="68" y="168"/>
                  </a:lnTo>
                  <a:lnTo>
                    <a:pt x="68" y="139"/>
                  </a:lnTo>
                  <a:lnTo>
                    <a:pt x="58" y="158"/>
                  </a:lnTo>
                  <a:lnTo>
                    <a:pt x="58" y="148"/>
                  </a:lnTo>
                  <a:lnTo>
                    <a:pt x="48" y="129"/>
                  </a:lnTo>
                  <a:lnTo>
                    <a:pt x="39" y="99"/>
                  </a:lnTo>
                  <a:lnTo>
                    <a:pt x="48" y="99"/>
                  </a:lnTo>
                  <a:lnTo>
                    <a:pt x="68" y="89"/>
                  </a:lnTo>
                  <a:lnTo>
                    <a:pt x="77" y="89"/>
                  </a:lnTo>
                  <a:lnTo>
                    <a:pt x="58" y="89"/>
                  </a:lnTo>
                  <a:lnTo>
                    <a:pt x="48" y="89"/>
                  </a:lnTo>
                  <a:lnTo>
                    <a:pt x="39" y="99"/>
                  </a:lnTo>
                  <a:lnTo>
                    <a:pt x="29" y="79"/>
                  </a:lnTo>
                  <a:lnTo>
                    <a:pt x="19" y="59"/>
                  </a:lnTo>
                  <a:lnTo>
                    <a:pt x="10" y="4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306" y="673"/>
              <a:ext cx="97" cy="128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0" y="39"/>
                </a:cxn>
                <a:cxn ang="0">
                  <a:pos x="0" y="29"/>
                </a:cxn>
                <a:cxn ang="0">
                  <a:pos x="10" y="20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8" y="10"/>
                </a:cxn>
                <a:cxn ang="0">
                  <a:pos x="68" y="39"/>
                </a:cxn>
                <a:cxn ang="0">
                  <a:pos x="87" y="59"/>
                </a:cxn>
                <a:cxn ang="0">
                  <a:pos x="68" y="59"/>
                </a:cxn>
                <a:cxn ang="0">
                  <a:pos x="87" y="59"/>
                </a:cxn>
                <a:cxn ang="0">
                  <a:pos x="87" y="69"/>
                </a:cxn>
                <a:cxn ang="0">
                  <a:pos x="87" y="79"/>
                </a:cxn>
                <a:cxn ang="0">
                  <a:pos x="97" y="99"/>
                </a:cxn>
                <a:cxn ang="0">
                  <a:pos x="97" y="99"/>
                </a:cxn>
                <a:cxn ang="0">
                  <a:pos x="97" y="109"/>
                </a:cxn>
                <a:cxn ang="0">
                  <a:pos x="97" y="118"/>
                </a:cxn>
                <a:cxn ang="0">
                  <a:pos x="97" y="128"/>
                </a:cxn>
                <a:cxn ang="0">
                  <a:pos x="77" y="128"/>
                </a:cxn>
                <a:cxn ang="0">
                  <a:pos x="68" y="118"/>
                </a:cxn>
                <a:cxn ang="0">
                  <a:pos x="77" y="99"/>
                </a:cxn>
                <a:cxn ang="0">
                  <a:pos x="68" y="118"/>
                </a:cxn>
                <a:cxn ang="0">
                  <a:pos x="58" y="109"/>
                </a:cxn>
                <a:cxn ang="0">
                  <a:pos x="48" y="99"/>
                </a:cxn>
                <a:cxn ang="0">
                  <a:pos x="48" y="69"/>
                </a:cxn>
                <a:cxn ang="0">
                  <a:pos x="39" y="79"/>
                </a:cxn>
                <a:cxn ang="0">
                  <a:pos x="29" y="79"/>
                </a:cxn>
                <a:cxn ang="0">
                  <a:pos x="19" y="69"/>
                </a:cxn>
                <a:cxn ang="0">
                  <a:pos x="10" y="39"/>
                </a:cxn>
                <a:cxn ang="0">
                  <a:pos x="10" y="79"/>
                </a:cxn>
                <a:cxn ang="0">
                  <a:pos x="0" y="79"/>
                </a:cxn>
              </a:cxnLst>
              <a:rect l="0" t="0" r="r" b="b"/>
              <a:pathLst>
                <a:path w="97" h="128">
                  <a:moveTo>
                    <a:pt x="0" y="79"/>
                  </a:moveTo>
                  <a:lnTo>
                    <a:pt x="0" y="39"/>
                  </a:lnTo>
                  <a:lnTo>
                    <a:pt x="0" y="29"/>
                  </a:lnTo>
                  <a:lnTo>
                    <a:pt x="10" y="20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39" y="0"/>
                  </a:lnTo>
                  <a:lnTo>
                    <a:pt x="48" y="10"/>
                  </a:lnTo>
                  <a:lnTo>
                    <a:pt x="68" y="39"/>
                  </a:lnTo>
                  <a:lnTo>
                    <a:pt x="87" y="59"/>
                  </a:lnTo>
                  <a:lnTo>
                    <a:pt x="68" y="59"/>
                  </a:lnTo>
                  <a:lnTo>
                    <a:pt x="87" y="59"/>
                  </a:lnTo>
                  <a:lnTo>
                    <a:pt x="87" y="69"/>
                  </a:lnTo>
                  <a:lnTo>
                    <a:pt x="87" y="7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97" y="109"/>
                  </a:lnTo>
                  <a:lnTo>
                    <a:pt x="97" y="118"/>
                  </a:lnTo>
                  <a:lnTo>
                    <a:pt x="97" y="128"/>
                  </a:lnTo>
                  <a:lnTo>
                    <a:pt x="77" y="128"/>
                  </a:lnTo>
                  <a:lnTo>
                    <a:pt x="68" y="118"/>
                  </a:lnTo>
                  <a:lnTo>
                    <a:pt x="77" y="99"/>
                  </a:lnTo>
                  <a:lnTo>
                    <a:pt x="68" y="118"/>
                  </a:lnTo>
                  <a:lnTo>
                    <a:pt x="58" y="109"/>
                  </a:lnTo>
                  <a:lnTo>
                    <a:pt x="48" y="99"/>
                  </a:lnTo>
                  <a:lnTo>
                    <a:pt x="48" y="69"/>
                  </a:lnTo>
                  <a:lnTo>
                    <a:pt x="39" y="79"/>
                  </a:lnTo>
                  <a:lnTo>
                    <a:pt x="29" y="79"/>
                  </a:lnTo>
                  <a:lnTo>
                    <a:pt x="19" y="69"/>
                  </a:lnTo>
                  <a:lnTo>
                    <a:pt x="10" y="39"/>
                  </a:lnTo>
                  <a:lnTo>
                    <a:pt x="10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7D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948" y="1068"/>
              <a:ext cx="1016" cy="130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958" y="1078"/>
              <a:ext cx="996" cy="12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977" y="1098"/>
              <a:ext cx="948" cy="416"/>
            </a:xfrm>
            <a:custGeom>
              <a:avLst/>
              <a:gdLst/>
              <a:ahLst/>
              <a:cxnLst>
                <a:cxn ang="0">
                  <a:pos x="19" y="416"/>
                </a:cxn>
                <a:cxn ang="0">
                  <a:pos x="58" y="416"/>
                </a:cxn>
                <a:cxn ang="0">
                  <a:pos x="97" y="416"/>
                </a:cxn>
                <a:cxn ang="0">
                  <a:pos x="145" y="406"/>
                </a:cxn>
                <a:cxn ang="0">
                  <a:pos x="174" y="376"/>
                </a:cxn>
                <a:cxn ang="0">
                  <a:pos x="193" y="346"/>
                </a:cxn>
                <a:cxn ang="0">
                  <a:pos x="193" y="317"/>
                </a:cxn>
                <a:cxn ang="0">
                  <a:pos x="174" y="297"/>
                </a:cxn>
                <a:cxn ang="0">
                  <a:pos x="155" y="287"/>
                </a:cxn>
                <a:cxn ang="0">
                  <a:pos x="145" y="257"/>
                </a:cxn>
                <a:cxn ang="0">
                  <a:pos x="145" y="228"/>
                </a:cxn>
                <a:cxn ang="0">
                  <a:pos x="164" y="208"/>
                </a:cxn>
                <a:cxn ang="0">
                  <a:pos x="193" y="188"/>
                </a:cxn>
                <a:cxn ang="0">
                  <a:pos x="242" y="168"/>
                </a:cxn>
                <a:cxn ang="0">
                  <a:pos x="290" y="168"/>
                </a:cxn>
                <a:cxn ang="0">
                  <a:pos x="339" y="178"/>
                </a:cxn>
                <a:cxn ang="0">
                  <a:pos x="377" y="198"/>
                </a:cxn>
                <a:cxn ang="0">
                  <a:pos x="397" y="228"/>
                </a:cxn>
                <a:cxn ang="0">
                  <a:pos x="397" y="257"/>
                </a:cxn>
                <a:cxn ang="0">
                  <a:pos x="377" y="277"/>
                </a:cxn>
                <a:cxn ang="0">
                  <a:pos x="368" y="297"/>
                </a:cxn>
                <a:cxn ang="0">
                  <a:pos x="348" y="317"/>
                </a:cxn>
                <a:cxn ang="0">
                  <a:pos x="348" y="346"/>
                </a:cxn>
                <a:cxn ang="0">
                  <a:pos x="368" y="376"/>
                </a:cxn>
                <a:cxn ang="0">
                  <a:pos x="406" y="406"/>
                </a:cxn>
                <a:cxn ang="0">
                  <a:pos x="445" y="416"/>
                </a:cxn>
                <a:cxn ang="0">
                  <a:pos x="503" y="416"/>
                </a:cxn>
                <a:cxn ang="0">
                  <a:pos x="542" y="406"/>
                </a:cxn>
                <a:cxn ang="0">
                  <a:pos x="580" y="376"/>
                </a:cxn>
                <a:cxn ang="0">
                  <a:pos x="600" y="346"/>
                </a:cxn>
                <a:cxn ang="0">
                  <a:pos x="600" y="317"/>
                </a:cxn>
                <a:cxn ang="0">
                  <a:pos x="580" y="297"/>
                </a:cxn>
                <a:cxn ang="0">
                  <a:pos x="571" y="277"/>
                </a:cxn>
                <a:cxn ang="0">
                  <a:pos x="551" y="257"/>
                </a:cxn>
                <a:cxn ang="0">
                  <a:pos x="551" y="228"/>
                </a:cxn>
                <a:cxn ang="0">
                  <a:pos x="571" y="198"/>
                </a:cxn>
                <a:cxn ang="0">
                  <a:pos x="609" y="178"/>
                </a:cxn>
                <a:cxn ang="0">
                  <a:pos x="658" y="168"/>
                </a:cxn>
                <a:cxn ang="0">
                  <a:pos x="706" y="168"/>
                </a:cxn>
                <a:cxn ang="0">
                  <a:pos x="755" y="188"/>
                </a:cxn>
                <a:cxn ang="0">
                  <a:pos x="784" y="208"/>
                </a:cxn>
                <a:cxn ang="0">
                  <a:pos x="803" y="228"/>
                </a:cxn>
                <a:cxn ang="0">
                  <a:pos x="803" y="257"/>
                </a:cxn>
                <a:cxn ang="0">
                  <a:pos x="793" y="287"/>
                </a:cxn>
                <a:cxn ang="0">
                  <a:pos x="774" y="297"/>
                </a:cxn>
                <a:cxn ang="0">
                  <a:pos x="755" y="317"/>
                </a:cxn>
                <a:cxn ang="0">
                  <a:pos x="755" y="346"/>
                </a:cxn>
                <a:cxn ang="0">
                  <a:pos x="774" y="376"/>
                </a:cxn>
                <a:cxn ang="0">
                  <a:pos x="803" y="406"/>
                </a:cxn>
                <a:cxn ang="0">
                  <a:pos x="851" y="416"/>
                </a:cxn>
                <a:cxn ang="0">
                  <a:pos x="890" y="416"/>
                </a:cxn>
                <a:cxn ang="0">
                  <a:pos x="929" y="416"/>
                </a:cxn>
                <a:cxn ang="0">
                  <a:pos x="938" y="0"/>
                </a:cxn>
                <a:cxn ang="0">
                  <a:pos x="0" y="416"/>
                </a:cxn>
              </a:cxnLst>
              <a:rect l="0" t="0" r="r" b="b"/>
              <a:pathLst>
                <a:path w="948" h="416">
                  <a:moveTo>
                    <a:pt x="0" y="416"/>
                  </a:moveTo>
                  <a:lnTo>
                    <a:pt x="19" y="416"/>
                  </a:lnTo>
                  <a:lnTo>
                    <a:pt x="29" y="416"/>
                  </a:lnTo>
                  <a:lnTo>
                    <a:pt x="58" y="416"/>
                  </a:lnTo>
                  <a:lnTo>
                    <a:pt x="68" y="416"/>
                  </a:lnTo>
                  <a:lnTo>
                    <a:pt x="97" y="416"/>
                  </a:lnTo>
                  <a:lnTo>
                    <a:pt x="116" y="406"/>
                  </a:lnTo>
                  <a:lnTo>
                    <a:pt x="145" y="406"/>
                  </a:lnTo>
                  <a:lnTo>
                    <a:pt x="155" y="386"/>
                  </a:lnTo>
                  <a:lnTo>
                    <a:pt x="174" y="376"/>
                  </a:lnTo>
                  <a:lnTo>
                    <a:pt x="184" y="366"/>
                  </a:lnTo>
                  <a:lnTo>
                    <a:pt x="193" y="346"/>
                  </a:lnTo>
                  <a:lnTo>
                    <a:pt x="193" y="337"/>
                  </a:lnTo>
                  <a:lnTo>
                    <a:pt x="193" y="317"/>
                  </a:lnTo>
                  <a:lnTo>
                    <a:pt x="184" y="307"/>
                  </a:lnTo>
                  <a:lnTo>
                    <a:pt x="174" y="297"/>
                  </a:lnTo>
                  <a:lnTo>
                    <a:pt x="164" y="287"/>
                  </a:lnTo>
                  <a:lnTo>
                    <a:pt x="155" y="287"/>
                  </a:lnTo>
                  <a:lnTo>
                    <a:pt x="155" y="267"/>
                  </a:lnTo>
                  <a:lnTo>
                    <a:pt x="145" y="25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55" y="218"/>
                  </a:lnTo>
                  <a:lnTo>
                    <a:pt x="164" y="208"/>
                  </a:lnTo>
                  <a:lnTo>
                    <a:pt x="174" y="198"/>
                  </a:lnTo>
                  <a:lnTo>
                    <a:pt x="193" y="188"/>
                  </a:lnTo>
                  <a:lnTo>
                    <a:pt x="222" y="178"/>
                  </a:lnTo>
                  <a:lnTo>
                    <a:pt x="242" y="168"/>
                  </a:lnTo>
                  <a:lnTo>
                    <a:pt x="271" y="168"/>
                  </a:lnTo>
                  <a:lnTo>
                    <a:pt x="290" y="168"/>
                  </a:lnTo>
                  <a:lnTo>
                    <a:pt x="319" y="168"/>
                  </a:lnTo>
                  <a:lnTo>
                    <a:pt x="339" y="178"/>
                  </a:lnTo>
                  <a:lnTo>
                    <a:pt x="358" y="188"/>
                  </a:lnTo>
                  <a:lnTo>
                    <a:pt x="377" y="198"/>
                  </a:lnTo>
                  <a:lnTo>
                    <a:pt x="387" y="218"/>
                  </a:lnTo>
                  <a:lnTo>
                    <a:pt x="397" y="228"/>
                  </a:lnTo>
                  <a:lnTo>
                    <a:pt x="397" y="247"/>
                  </a:lnTo>
                  <a:lnTo>
                    <a:pt x="397" y="257"/>
                  </a:lnTo>
                  <a:lnTo>
                    <a:pt x="387" y="267"/>
                  </a:lnTo>
                  <a:lnTo>
                    <a:pt x="377" y="277"/>
                  </a:lnTo>
                  <a:lnTo>
                    <a:pt x="368" y="287"/>
                  </a:lnTo>
                  <a:lnTo>
                    <a:pt x="368" y="297"/>
                  </a:lnTo>
                  <a:lnTo>
                    <a:pt x="358" y="307"/>
                  </a:lnTo>
                  <a:lnTo>
                    <a:pt x="348" y="317"/>
                  </a:lnTo>
                  <a:lnTo>
                    <a:pt x="348" y="337"/>
                  </a:lnTo>
                  <a:lnTo>
                    <a:pt x="348" y="346"/>
                  </a:lnTo>
                  <a:lnTo>
                    <a:pt x="358" y="366"/>
                  </a:lnTo>
                  <a:lnTo>
                    <a:pt x="368" y="376"/>
                  </a:lnTo>
                  <a:lnTo>
                    <a:pt x="387" y="386"/>
                  </a:lnTo>
                  <a:lnTo>
                    <a:pt x="406" y="406"/>
                  </a:lnTo>
                  <a:lnTo>
                    <a:pt x="426" y="406"/>
                  </a:lnTo>
                  <a:lnTo>
                    <a:pt x="445" y="416"/>
                  </a:lnTo>
                  <a:lnTo>
                    <a:pt x="474" y="416"/>
                  </a:lnTo>
                  <a:lnTo>
                    <a:pt x="503" y="416"/>
                  </a:lnTo>
                  <a:lnTo>
                    <a:pt x="522" y="406"/>
                  </a:lnTo>
                  <a:lnTo>
                    <a:pt x="542" y="406"/>
                  </a:lnTo>
                  <a:lnTo>
                    <a:pt x="561" y="386"/>
                  </a:lnTo>
                  <a:lnTo>
                    <a:pt x="580" y="376"/>
                  </a:lnTo>
                  <a:lnTo>
                    <a:pt x="590" y="366"/>
                  </a:lnTo>
                  <a:lnTo>
                    <a:pt x="600" y="346"/>
                  </a:lnTo>
                  <a:lnTo>
                    <a:pt x="600" y="337"/>
                  </a:lnTo>
                  <a:lnTo>
                    <a:pt x="600" y="317"/>
                  </a:lnTo>
                  <a:lnTo>
                    <a:pt x="590" y="307"/>
                  </a:lnTo>
                  <a:lnTo>
                    <a:pt x="580" y="297"/>
                  </a:lnTo>
                  <a:lnTo>
                    <a:pt x="580" y="287"/>
                  </a:lnTo>
                  <a:lnTo>
                    <a:pt x="571" y="277"/>
                  </a:lnTo>
                  <a:lnTo>
                    <a:pt x="561" y="267"/>
                  </a:lnTo>
                  <a:lnTo>
                    <a:pt x="551" y="257"/>
                  </a:lnTo>
                  <a:lnTo>
                    <a:pt x="551" y="247"/>
                  </a:lnTo>
                  <a:lnTo>
                    <a:pt x="551" y="228"/>
                  </a:lnTo>
                  <a:lnTo>
                    <a:pt x="561" y="218"/>
                  </a:lnTo>
                  <a:lnTo>
                    <a:pt x="571" y="198"/>
                  </a:lnTo>
                  <a:lnTo>
                    <a:pt x="590" y="188"/>
                  </a:lnTo>
                  <a:lnTo>
                    <a:pt x="609" y="178"/>
                  </a:lnTo>
                  <a:lnTo>
                    <a:pt x="629" y="168"/>
                  </a:lnTo>
                  <a:lnTo>
                    <a:pt x="658" y="168"/>
                  </a:lnTo>
                  <a:lnTo>
                    <a:pt x="677" y="168"/>
                  </a:lnTo>
                  <a:lnTo>
                    <a:pt x="706" y="168"/>
                  </a:lnTo>
                  <a:lnTo>
                    <a:pt x="726" y="178"/>
                  </a:lnTo>
                  <a:lnTo>
                    <a:pt x="755" y="188"/>
                  </a:lnTo>
                  <a:lnTo>
                    <a:pt x="774" y="198"/>
                  </a:lnTo>
                  <a:lnTo>
                    <a:pt x="784" y="208"/>
                  </a:lnTo>
                  <a:lnTo>
                    <a:pt x="793" y="218"/>
                  </a:lnTo>
                  <a:lnTo>
                    <a:pt x="803" y="228"/>
                  </a:lnTo>
                  <a:lnTo>
                    <a:pt x="803" y="247"/>
                  </a:lnTo>
                  <a:lnTo>
                    <a:pt x="803" y="257"/>
                  </a:lnTo>
                  <a:lnTo>
                    <a:pt x="793" y="267"/>
                  </a:lnTo>
                  <a:lnTo>
                    <a:pt x="793" y="287"/>
                  </a:lnTo>
                  <a:lnTo>
                    <a:pt x="784" y="287"/>
                  </a:lnTo>
                  <a:lnTo>
                    <a:pt x="774" y="297"/>
                  </a:lnTo>
                  <a:lnTo>
                    <a:pt x="764" y="307"/>
                  </a:lnTo>
                  <a:lnTo>
                    <a:pt x="755" y="317"/>
                  </a:lnTo>
                  <a:lnTo>
                    <a:pt x="755" y="337"/>
                  </a:lnTo>
                  <a:lnTo>
                    <a:pt x="755" y="346"/>
                  </a:lnTo>
                  <a:lnTo>
                    <a:pt x="764" y="366"/>
                  </a:lnTo>
                  <a:lnTo>
                    <a:pt x="774" y="376"/>
                  </a:lnTo>
                  <a:lnTo>
                    <a:pt x="793" y="386"/>
                  </a:lnTo>
                  <a:lnTo>
                    <a:pt x="803" y="406"/>
                  </a:lnTo>
                  <a:lnTo>
                    <a:pt x="822" y="406"/>
                  </a:lnTo>
                  <a:lnTo>
                    <a:pt x="851" y="416"/>
                  </a:lnTo>
                  <a:lnTo>
                    <a:pt x="880" y="416"/>
                  </a:lnTo>
                  <a:lnTo>
                    <a:pt x="890" y="416"/>
                  </a:lnTo>
                  <a:lnTo>
                    <a:pt x="909" y="416"/>
                  </a:lnTo>
                  <a:lnTo>
                    <a:pt x="929" y="416"/>
                  </a:lnTo>
                  <a:lnTo>
                    <a:pt x="948" y="416"/>
                  </a:lnTo>
                  <a:lnTo>
                    <a:pt x="938" y="0"/>
                  </a:lnTo>
                  <a:lnTo>
                    <a:pt x="0" y="0"/>
                  </a:lnTo>
                  <a:lnTo>
                    <a:pt x="0" y="416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977" y="1098"/>
              <a:ext cx="948" cy="416"/>
            </a:xfrm>
            <a:custGeom>
              <a:avLst/>
              <a:gdLst/>
              <a:ahLst/>
              <a:cxnLst>
                <a:cxn ang="0">
                  <a:pos x="19" y="416"/>
                </a:cxn>
                <a:cxn ang="0">
                  <a:pos x="58" y="416"/>
                </a:cxn>
                <a:cxn ang="0">
                  <a:pos x="97" y="416"/>
                </a:cxn>
                <a:cxn ang="0">
                  <a:pos x="145" y="406"/>
                </a:cxn>
                <a:cxn ang="0">
                  <a:pos x="174" y="376"/>
                </a:cxn>
                <a:cxn ang="0">
                  <a:pos x="193" y="346"/>
                </a:cxn>
                <a:cxn ang="0">
                  <a:pos x="193" y="317"/>
                </a:cxn>
                <a:cxn ang="0">
                  <a:pos x="174" y="297"/>
                </a:cxn>
                <a:cxn ang="0">
                  <a:pos x="155" y="287"/>
                </a:cxn>
                <a:cxn ang="0">
                  <a:pos x="145" y="257"/>
                </a:cxn>
                <a:cxn ang="0">
                  <a:pos x="145" y="228"/>
                </a:cxn>
                <a:cxn ang="0">
                  <a:pos x="164" y="208"/>
                </a:cxn>
                <a:cxn ang="0">
                  <a:pos x="193" y="188"/>
                </a:cxn>
                <a:cxn ang="0">
                  <a:pos x="242" y="168"/>
                </a:cxn>
                <a:cxn ang="0">
                  <a:pos x="290" y="168"/>
                </a:cxn>
                <a:cxn ang="0">
                  <a:pos x="339" y="178"/>
                </a:cxn>
                <a:cxn ang="0">
                  <a:pos x="377" y="198"/>
                </a:cxn>
                <a:cxn ang="0">
                  <a:pos x="397" y="228"/>
                </a:cxn>
                <a:cxn ang="0">
                  <a:pos x="397" y="257"/>
                </a:cxn>
                <a:cxn ang="0">
                  <a:pos x="377" y="277"/>
                </a:cxn>
                <a:cxn ang="0">
                  <a:pos x="368" y="297"/>
                </a:cxn>
                <a:cxn ang="0">
                  <a:pos x="348" y="317"/>
                </a:cxn>
                <a:cxn ang="0">
                  <a:pos x="348" y="346"/>
                </a:cxn>
                <a:cxn ang="0">
                  <a:pos x="368" y="376"/>
                </a:cxn>
                <a:cxn ang="0">
                  <a:pos x="406" y="406"/>
                </a:cxn>
                <a:cxn ang="0">
                  <a:pos x="445" y="416"/>
                </a:cxn>
                <a:cxn ang="0">
                  <a:pos x="503" y="416"/>
                </a:cxn>
                <a:cxn ang="0">
                  <a:pos x="542" y="406"/>
                </a:cxn>
                <a:cxn ang="0">
                  <a:pos x="580" y="376"/>
                </a:cxn>
                <a:cxn ang="0">
                  <a:pos x="600" y="346"/>
                </a:cxn>
                <a:cxn ang="0">
                  <a:pos x="600" y="317"/>
                </a:cxn>
                <a:cxn ang="0">
                  <a:pos x="580" y="297"/>
                </a:cxn>
                <a:cxn ang="0">
                  <a:pos x="571" y="277"/>
                </a:cxn>
                <a:cxn ang="0">
                  <a:pos x="551" y="257"/>
                </a:cxn>
                <a:cxn ang="0">
                  <a:pos x="551" y="228"/>
                </a:cxn>
                <a:cxn ang="0">
                  <a:pos x="571" y="198"/>
                </a:cxn>
                <a:cxn ang="0">
                  <a:pos x="609" y="178"/>
                </a:cxn>
                <a:cxn ang="0">
                  <a:pos x="658" y="168"/>
                </a:cxn>
                <a:cxn ang="0">
                  <a:pos x="706" y="168"/>
                </a:cxn>
                <a:cxn ang="0">
                  <a:pos x="755" y="188"/>
                </a:cxn>
                <a:cxn ang="0">
                  <a:pos x="784" y="208"/>
                </a:cxn>
                <a:cxn ang="0">
                  <a:pos x="803" y="228"/>
                </a:cxn>
                <a:cxn ang="0">
                  <a:pos x="803" y="257"/>
                </a:cxn>
                <a:cxn ang="0">
                  <a:pos x="793" y="287"/>
                </a:cxn>
                <a:cxn ang="0">
                  <a:pos x="774" y="297"/>
                </a:cxn>
                <a:cxn ang="0">
                  <a:pos x="755" y="317"/>
                </a:cxn>
                <a:cxn ang="0">
                  <a:pos x="755" y="346"/>
                </a:cxn>
                <a:cxn ang="0">
                  <a:pos x="774" y="376"/>
                </a:cxn>
                <a:cxn ang="0">
                  <a:pos x="803" y="406"/>
                </a:cxn>
                <a:cxn ang="0">
                  <a:pos x="851" y="416"/>
                </a:cxn>
                <a:cxn ang="0">
                  <a:pos x="890" y="416"/>
                </a:cxn>
                <a:cxn ang="0">
                  <a:pos x="929" y="416"/>
                </a:cxn>
                <a:cxn ang="0">
                  <a:pos x="938" y="0"/>
                </a:cxn>
                <a:cxn ang="0">
                  <a:pos x="0" y="416"/>
                </a:cxn>
              </a:cxnLst>
              <a:rect l="0" t="0" r="r" b="b"/>
              <a:pathLst>
                <a:path w="948" h="416">
                  <a:moveTo>
                    <a:pt x="0" y="416"/>
                  </a:moveTo>
                  <a:lnTo>
                    <a:pt x="19" y="416"/>
                  </a:lnTo>
                  <a:lnTo>
                    <a:pt x="29" y="416"/>
                  </a:lnTo>
                  <a:lnTo>
                    <a:pt x="58" y="416"/>
                  </a:lnTo>
                  <a:lnTo>
                    <a:pt x="68" y="416"/>
                  </a:lnTo>
                  <a:lnTo>
                    <a:pt x="97" y="416"/>
                  </a:lnTo>
                  <a:lnTo>
                    <a:pt x="116" y="406"/>
                  </a:lnTo>
                  <a:lnTo>
                    <a:pt x="145" y="406"/>
                  </a:lnTo>
                  <a:lnTo>
                    <a:pt x="155" y="386"/>
                  </a:lnTo>
                  <a:lnTo>
                    <a:pt x="174" y="376"/>
                  </a:lnTo>
                  <a:lnTo>
                    <a:pt x="184" y="366"/>
                  </a:lnTo>
                  <a:lnTo>
                    <a:pt x="193" y="346"/>
                  </a:lnTo>
                  <a:lnTo>
                    <a:pt x="193" y="337"/>
                  </a:lnTo>
                  <a:lnTo>
                    <a:pt x="193" y="317"/>
                  </a:lnTo>
                  <a:lnTo>
                    <a:pt x="184" y="307"/>
                  </a:lnTo>
                  <a:lnTo>
                    <a:pt x="174" y="297"/>
                  </a:lnTo>
                  <a:lnTo>
                    <a:pt x="164" y="287"/>
                  </a:lnTo>
                  <a:lnTo>
                    <a:pt x="155" y="287"/>
                  </a:lnTo>
                  <a:lnTo>
                    <a:pt x="155" y="267"/>
                  </a:lnTo>
                  <a:lnTo>
                    <a:pt x="145" y="25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55" y="218"/>
                  </a:lnTo>
                  <a:lnTo>
                    <a:pt x="164" y="208"/>
                  </a:lnTo>
                  <a:lnTo>
                    <a:pt x="174" y="198"/>
                  </a:lnTo>
                  <a:lnTo>
                    <a:pt x="193" y="188"/>
                  </a:lnTo>
                  <a:lnTo>
                    <a:pt x="222" y="178"/>
                  </a:lnTo>
                  <a:lnTo>
                    <a:pt x="242" y="168"/>
                  </a:lnTo>
                  <a:lnTo>
                    <a:pt x="271" y="168"/>
                  </a:lnTo>
                  <a:lnTo>
                    <a:pt x="290" y="168"/>
                  </a:lnTo>
                  <a:lnTo>
                    <a:pt x="319" y="168"/>
                  </a:lnTo>
                  <a:lnTo>
                    <a:pt x="339" y="178"/>
                  </a:lnTo>
                  <a:lnTo>
                    <a:pt x="358" y="188"/>
                  </a:lnTo>
                  <a:lnTo>
                    <a:pt x="377" y="198"/>
                  </a:lnTo>
                  <a:lnTo>
                    <a:pt x="387" y="218"/>
                  </a:lnTo>
                  <a:lnTo>
                    <a:pt x="397" y="228"/>
                  </a:lnTo>
                  <a:lnTo>
                    <a:pt x="397" y="247"/>
                  </a:lnTo>
                  <a:lnTo>
                    <a:pt x="397" y="257"/>
                  </a:lnTo>
                  <a:lnTo>
                    <a:pt x="387" y="267"/>
                  </a:lnTo>
                  <a:lnTo>
                    <a:pt x="377" y="277"/>
                  </a:lnTo>
                  <a:lnTo>
                    <a:pt x="368" y="287"/>
                  </a:lnTo>
                  <a:lnTo>
                    <a:pt x="368" y="297"/>
                  </a:lnTo>
                  <a:lnTo>
                    <a:pt x="358" y="307"/>
                  </a:lnTo>
                  <a:lnTo>
                    <a:pt x="348" y="317"/>
                  </a:lnTo>
                  <a:lnTo>
                    <a:pt x="348" y="337"/>
                  </a:lnTo>
                  <a:lnTo>
                    <a:pt x="348" y="346"/>
                  </a:lnTo>
                  <a:lnTo>
                    <a:pt x="358" y="366"/>
                  </a:lnTo>
                  <a:lnTo>
                    <a:pt x="368" y="376"/>
                  </a:lnTo>
                  <a:lnTo>
                    <a:pt x="387" y="386"/>
                  </a:lnTo>
                  <a:lnTo>
                    <a:pt x="406" y="406"/>
                  </a:lnTo>
                  <a:lnTo>
                    <a:pt x="426" y="406"/>
                  </a:lnTo>
                  <a:lnTo>
                    <a:pt x="445" y="416"/>
                  </a:lnTo>
                  <a:lnTo>
                    <a:pt x="474" y="416"/>
                  </a:lnTo>
                  <a:lnTo>
                    <a:pt x="503" y="416"/>
                  </a:lnTo>
                  <a:lnTo>
                    <a:pt x="522" y="406"/>
                  </a:lnTo>
                  <a:lnTo>
                    <a:pt x="542" y="406"/>
                  </a:lnTo>
                  <a:lnTo>
                    <a:pt x="561" y="386"/>
                  </a:lnTo>
                  <a:lnTo>
                    <a:pt x="580" y="376"/>
                  </a:lnTo>
                  <a:lnTo>
                    <a:pt x="590" y="366"/>
                  </a:lnTo>
                  <a:lnTo>
                    <a:pt x="600" y="346"/>
                  </a:lnTo>
                  <a:lnTo>
                    <a:pt x="600" y="337"/>
                  </a:lnTo>
                  <a:lnTo>
                    <a:pt x="600" y="317"/>
                  </a:lnTo>
                  <a:lnTo>
                    <a:pt x="590" y="307"/>
                  </a:lnTo>
                  <a:lnTo>
                    <a:pt x="580" y="297"/>
                  </a:lnTo>
                  <a:lnTo>
                    <a:pt x="580" y="287"/>
                  </a:lnTo>
                  <a:lnTo>
                    <a:pt x="571" y="277"/>
                  </a:lnTo>
                  <a:lnTo>
                    <a:pt x="561" y="267"/>
                  </a:lnTo>
                  <a:lnTo>
                    <a:pt x="551" y="257"/>
                  </a:lnTo>
                  <a:lnTo>
                    <a:pt x="551" y="247"/>
                  </a:lnTo>
                  <a:lnTo>
                    <a:pt x="551" y="228"/>
                  </a:lnTo>
                  <a:lnTo>
                    <a:pt x="561" y="218"/>
                  </a:lnTo>
                  <a:lnTo>
                    <a:pt x="571" y="198"/>
                  </a:lnTo>
                  <a:lnTo>
                    <a:pt x="590" y="188"/>
                  </a:lnTo>
                  <a:lnTo>
                    <a:pt x="609" y="178"/>
                  </a:lnTo>
                  <a:lnTo>
                    <a:pt x="629" y="168"/>
                  </a:lnTo>
                  <a:lnTo>
                    <a:pt x="658" y="168"/>
                  </a:lnTo>
                  <a:lnTo>
                    <a:pt x="677" y="168"/>
                  </a:lnTo>
                  <a:lnTo>
                    <a:pt x="706" y="168"/>
                  </a:lnTo>
                  <a:lnTo>
                    <a:pt x="726" y="178"/>
                  </a:lnTo>
                  <a:lnTo>
                    <a:pt x="755" y="188"/>
                  </a:lnTo>
                  <a:lnTo>
                    <a:pt x="774" y="198"/>
                  </a:lnTo>
                  <a:lnTo>
                    <a:pt x="784" y="208"/>
                  </a:lnTo>
                  <a:lnTo>
                    <a:pt x="793" y="218"/>
                  </a:lnTo>
                  <a:lnTo>
                    <a:pt x="803" y="228"/>
                  </a:lnTo>
                  <a:lnTo>
                    <a:pt x="803" y="247"/>
                  </a:lnTo>
                  <a:lnTo>
                    <a:pt x="803" y="257"/>
                  </a:lnTo>
                  <a:lnTo>
                    <a:pt x="793" y="267"/>
                  </a:lnTo>
                  <a:lnTo>
                    <a:pt x="793" y="287"/>
                  </a:lnTo>
                  <a:lnTo>
                    <a:pt x="784" y="287"/>
                  </a:lnTo>
                  <a:lnTo>
                    <a:pt x="774" y="297"/>
                  </a:lnTo>
                  <a:lnTo>
                    <a:pt x="764" y="307"/>
                  </a:lnTo>
                  <a:lnTo>
                    <a:pt x="755" y="317"/>
                  </a:lnTo>
                  <a:lnTo>
                    <a:pt x="755" y="337"/>
                  </a:lnTo>
                  <a:lnTo>
                    <a:pt x="755" y="346"/>
                  </a:lnTo>
                  <a:lnTo>
                    <a:pt x="764" y="366"/>
                  </a:lnTo>
                  <a:lnTo>
                    <a:pt x="774" y="376"/>
                  </a:lnTo>
                  <a:lnTo>
                    <a:pt x="793" y="386"/>
                  </a:lnTo>
                  <a:lnTo>
                    <a:pt x="803" y="406"/>
                  </a:lnTo>
                  <a:lnTo>
                    <a:pt x="822" y="406"/>
                  </a:lnTo>
                  <a:lnTo>
                    <a:pt x="851" y="416"/>
                  </a:lnTo>
                  <a:lnTo>
                    <a:pt x="880" y="416"/>
                  </a:lnTo>
                  <a:lnTo>
                    <a:pt x="890" y="416"/>
                  </a:lnTo>
                  <a:lnTo>
                    <a:pt x="909" y="416"/>
                  </a:lnTo>
                  <a:lnTo>
                    <a:pt x="929" y="416"/>
                  </a:lnTo>
                  <a:lnTo>
                    <a:pt x="948" y="416"/>
                  </a:lnTo>
                  <a:lnTo>
                    <a:pt x="938" y="0"/>
                  </a:lnTo>
                  <a:lnTo>
                    <a:pt x="0" y="0"/>
                  </a:lnTo>
                  <a:lnTo>
                    <a:pt x="0" y="416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977" y="1712"/>
              <a:ext cx="948" cy="455"/>
            </a:xfrm>
            <a:custGeom>
              <a:avLst/>
              <a:gdLst/>
              <a:ahLst/>
              <a:cxnLst>
                <a:cxn ang="0">
                  <a:pos x="948" y="138"/>
                </a:cxn>
                <a:cxn ang="0">
                  <a:pos x="938" y="188"/>
                </a:cxn>
                <a:cxn ang="0">
                  <a:pos x="938" y="227"/>
                </a:cxn>
                <a:cxn ang="0">
                  <a:pos x="929" y="277"/>
                </a:cxn>
                <a:cxn ang="0">
                  <a:pos x="919" y="316"/>
                </a:cxn>
                <a:cxn ang="0">
                  <a:pos x="900" y="356"/>
                </a:cxn>
                <a:cxn ang="0">
                  <a:pos x="880" y="385"/>
                </a:cxn>
                <a:cxn ang="0">
                  <a:pos x="851" y="425"/>
                </a:cxn>
                <a:cxn ang="0">
                  <a:pos x="832" y="455"/>
                </a:cxn>
                <a:cxn ang="0">
                  <a:pos x="116" y="455"/>
                </a:cxn>
                <a:cxn ang="0">
                  <a:pos x="87" y="425"/>
                </a:cxn>
                <a:cxn ang="0">
                  <a:pos x="68" y="385"/>
                </a:cxn>
                <a:cxn ang="0">
                  <a:pos x="48" y="356"/>
                </a:cxn>
                <a:cxn ang="0">
                  <a:pos x="29" y="316"/>
                </a:cxn>
                <a:cxn ang="0">
                  <a:pos x="19" y="277"/>
                </a:cxn>
                <a:cxn ang="0">
                  <a:pos x="10" y="227"/>
                </a:cxn>
                <a:cxn ang="0">
                  <a:pos x="0" y="188"/>
                </a:cxn>
                <a:cxn ang="0">
                  <a:pos x="0" y="138"/>
                </a:cxn>
                <a:cxn ang="0">
                  <a:pos x="0" y="69"/>
                </a:cxn>
                <a:cxn ang="0">
                  <a:pos x="19" y="79"/>
                </a:cxn>
                <a:cxn ang="0">
                  <a:pos x="48" y="79"/>
                </a:cxn>
                <a:cxn ang="0">
                  <a:pos x="77" y="79"/>
                </a:cxn>
                <a:cxn ang="0">
                  <a:pos x="106" y="79"/>
                </a:cxn>
                <a:cxn ang="0">
                  <a:pos x="135" y="79"/>
                </a:cxn>
                <a:cxn ang="0">
                  <a:pos x="164" y="79"/>
                </a:cxn>
                <a:cxn ang="0">
                  <a:pos x="203" y="69"/>
                </a:cxn>
                <a:cxn ang="0">
                  <a:pos x="232" y="59"/>
                </a:cxn>
                <a:cxn ang="0">
                  <a:pos x="290" y="39"/>
                </a:cxn>
                <a:cxn ang="0">
                  <a:pos x="358" y="19"/>
                </a:cxn>
                <a:cxn ang="0">
                  <a:pos x="387" y="19"/>
                </a:cxn>
                <a:cxn ang="0">
                  <a:pos x="416" y="9"/>
                </a:cxn>
                <a:cxn ang="0">
                  <a:pos x="445" y="9"/>
                </a:cxn>
                <a:cxn ang="0">
                  <a:pos x="474" y="0"/>
                </a:cxn>
                <a:cxn ang="0">
                  <a:pos x="503" y="9"/>
                </a:cxn>
                <a:cxn ang="0">
                  <a:pos x="532" y="9"/>
                </a:cxn>
                <a:cxn ang="0">
                  <a:pos x="551" y="19"/>
                </a:cxn>
                <a:cxn ang="0">
                  <a:pos x="580" y="19"/>
                </a:cxn>
                <a:cxn ang="0">
                  <a:pos x="648" y="39"/>
                </a:cxn>
                <a:cxn ang="0">
                  <a:pos x="716" y="59"/>
                </a:cxn>
                <a:cxn ang="0">
                  <a:pos x="745" y="69"/>
                </a:cxn>
                <a:cxn ang="0">
                  <a:pos x="774" y="79"/>
                </a:cxn>
                <a:cxn ang="0">
                  <a:pos x="803" y="79"/>
                </a:cxn>
                <a:cxn ang="0">
                  <a:pos x="842" y="79"/>
                </a:cxn>
                <a:cxn ang="0">
                  <a:pos x="871" y="79"/>
                </a:cxn>
                <a:cxn ang="0">
                  <a:pos x="890" y="79"/>
                </a:cxn>
                <a:cxn ang="0">
                  <a:pos x="919" y="79"/>
                </a:cxn>
                <a:cxn ang="0">
                  <a:pos x="938" y="69"/>
                </a:cxn>
                <a:cxn ang="0">
                  <a:pos x="948" y="138"/>
                </a:cxn>
              </a:cxnLst>
              <a:rect l="0" t="0" r="r" b="b"/>
              <a:pathLst>
                <a:path w="948" h="455">
                  <a:moveTo>
                    <a:pt x="948" y="138"/>
                  </a:moveTo>
                  <a:lnTo>
                    <a:pt x="938" y="188"/>
                  </a:lnTo>
                  <a:lnTo>
                    <a:pt x="938" y="227"/>
                  </a:lnTo>
                  <a:lnTo>
                    <a:pt x="929" y="277"/>
                  </a:lnTo>
                  <a:lnTo>
                    <a:pt x="919" y="316"/>
                  </a:lnTo>
                  <a:lnTo>
                    <a:pt x="900" y="356"/>
                  </a:lnTo>
                  <a:lnTo>
                    <a:pt x="880" y="385"/>
                  </a:lnTo>
                  <a:lnTo>
                    <a:pt x="851" y="425"/>
                  </a:lnTo>
                  <a:lnTo>
                    <a:pt x="832" y="455"/>
                  </a:lnTo>
                  <a:lnTo>
                    <a:pt x="116" y="455"/>
                  </a:lnTo>
                  <a:lnTo>
                    <a:pt x="87" y="425"/>
                  </a:lnTo>
                  <a:lnTo>
                    <a:pt x="68" y="385"/>
                  </a:lnTo>
                  <a:lnTo>
                    <a:pt x="48" y="356"/>
                  </a:lnTo>
                  <a:lnTo>
                    <a:pt x="29" y="316"/>
                  </a:lnTo>
                  <a:lnTo>
                    <a:pt x="19" y="277"/>
                  </a:lnTo>
                  <a:lnTo>
                    <a:pt x="10" y="227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48" y="79"/>
                  </a:lnTo>
                  <a:lnTo>
                    <a:pt x="77" y="79"/>
                  </a:lnTo>
                  <a:lnTo>
                    <a:pt x="106" y="79"/>
                  </a:lnTo>
                  <a:lnTo>
                    <a:pt x="135" y="79"/>
                  </a:lnTo>
                  <a:lnTo>
                    <a:pt x="164" y="79"/>
                  </a:lnTo>
                  <a:lnTo>
                    <a:pt x="203" y="69"/>
                  </a:lnTo>
                  <a:lnTo>
                    <a:pt x="232" y="59"/>
                  </a:lnTo>
                  <a:lnTo>
                    <a:pt x="290" y="39"/>
                  </a:lnTo>
                  <a:lnTo>
                    <a:pt x="358" y="19"/>
                  </a:lnTo>
                  <a:lnTo>
                    <a:pt x="387" y="19"/>
                  </a:lnTo>
                  <a:lnTo>
                    <a:pt x="416" y="9"/>
                  </a:lnTo>
                  <a:lnTo>
                    <a:pt x="445" y="9"/>
                  </a:lnTo>
                  <a:lnTo>
                    <a:pt x="474" y="0"/>
                  </a:lnTo>
                  <a:lnTo>
                    <a:pt x="503" y="9"/>
                  </a:lnTo>
                  <a:lnTo>
                    <a:pt x="532" y="9"/>
                  </a:lnTo>
                  <a:lnTo>
                    <a:pt x="551" y="19"/>
                  </a:lnTo>
                  <a:lnTo>
                    <a:pt x="580" y="19"/>
                  </a:lnTo>
                  <a:lnTo>
                    <a:pt x="648" y="39"/>
                  </a:lnTo>
                  <a:lnTo>
                    <a:pt x="716" y="59"/>
                  </a:lnTo>
                  <a:lnTo>
                    <a:pt x="745" y="69"/>
                  </a:lnTo>
                  <a:lnTo>
                    <a:pt x="774" y="79"/>
                  </a:lnTo>
                  <a:lnTo>
                    <a:pt x="803" y="79"/>
                  </a:lnTo>
                  <a:lnTo>
                    <a:pt x="842" y="79"/>
                  </a:lnTo>
                  <a:lnTo>
                    <a:pt x="871" y="79"/>
                  </a:lnTo>
                  <a:lnTo>
                    <a:pt x="890" y="79"/>
                  </a:lnTo>
                  <a:lnTo>
                    <a:pt x="919" y="79"/>
                  </a:lnTo>
                  <a:lnTo>
                    <a:pt x="938" y="69"/>
                  </a:lnTo>
                  <a:lnTo>
                    <a:pt x="948" y="138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977" y="1712"/>
              <a:ext cx="948" cy="455"/>
            </a:xfrm>
            <a:custGeom>
              <a:avLst/>
              <a:gdLst/>
              <a:ahLst/>
              <a:cxnLst>
                <a:cxn ang="0">
                  <a:pos x="948" y="138"/>
                </a:cxn>
                <a:cxn ang="0">
                  <a:pos x="938" y="188"/>
                </a:cxn>
                <a:cxn ang="0">
                  <a:pos x="938" y="227"/>
                </a:cxn>
                <a:cxn ang="0">
                  <a:pos x="929" y="277"/>
                </a:cxn>
                <a:cxn ang="0">
                  <a:pos x="919" y="316"/>
                </a:cxn>
                <a:cxn ang="0">
                  <a:pos x="900" y="356"/>
                </a:cxn>
                <a:cxn ang="0">
                  <a:pos x="880" y="385"/>
                </a:cxn>
                <a:cxn ang="0">
                  <a:pos x="851" y="425"/>
                </a:cxn>
                <a:cxn ang="0">
                  <a:pos x="832" y="455"/>
                </a:cxn>
                <a:cxn ang="0">
                  <a:pos x="116" y="455"/>
                </a:cxn>
                <a:cxn ang="0">
                  <a:pos x="87" y="425"/>
                </a:cxn>
                <a:cxn ang="0">
                  <a:pos x="68" y="385"/>
                </a:cxn>
                <a:cxn ang="0">
                  <a:pos x="48" y="356"/>
                </a:cxn>
                <a:cxn ang="0">
                  <a:pos x="29" y="316"/>
                </a:cxn>
                <a:cxn ang="0">
                  <a:pos x="19" y="277"/>
                </a:cxn>
                <a:cxn ang="0">
                  <a:pos x="10" y="227"/>
                </a:cxn>
                <a:cxn ang="0">
                  <a:pos x="0" y="188"/>
                </a:cxn>
                <a:cxn ang="0">
                  <a:pos x="0" y="138"/>
                </a:cxn>
                <a:cxn ang="0">
                  <a:pos x="0" y="69"/>
                </a:cxn>
                <a:cxn ang="0">
                  <a:pos x="19" y="79"/>
                </a:cxn>
                <a:cxn ang="0">
                  <a:pos x="48" y="79"/>
                </a:cxn>
                <a:cxn ang="0">
                  <a:pos x="77" y="79"/>
                </a:cxn>
                <a:cxn ang="0">
                  <a:pos x="106" y="79"/>
                </a:cxn>
                <a:cxn ang="0">
                  <a:pos x="135" y="79"/>
                </a:cxn>
                <a:cxn ang="0">
                  <a:pos x="164" y="79"/>
                </a:cxn>
                <a:cxn ang="0">
                  <a:pos x="203" y="69"/>
                </a:cxn>
                <a:cxn ang="0">
                  <a:pos x="232" y="59"/>
                </a:cxn>
                <a:cxn ang="0">
                  <a:pos x="290" y="39"/>
                </a:cxn>
                <a:cxn ang="0">
                  <a:pos x="358" y="19"/>
                </a:cxn>
                <a:cxn ang="0">
                  <a:pos x="387" y="19"/>
                </a:cxn>
                <a:cxn ang="0">
                  <a:pos x="416" y="9"/>
                </a:cxn>
                <a:cxn ang="0">
                  <a:pos x="445" y="9"/>
                </a:cxn>
                <a:cxn ang="0">
                  <a:pos x="474" y="0"/>
                </a:cxn>
                <a:cxn ang="0">
                  <a:pos x="503" y="9"/>
                </a:cxn>
                <a:cxn ang="0">
                  <a:pos x="532" y="9"/>
                </a:cxn>
                <a:cxn ang="0">
                  <a:pos x="551" y="19"/>
                </a:cxn>
                <a:cxn ang="0">
                  <a:pos x="580" y="19"/>
                </a:cxn>
                <a:cxn ang="0">
                  <a:pos x="648" y="39"/>
                </a:cxn>
                <a:cxn ang="0">
                  <a:pos x="716" y="59"/>
                </a:cxn>
                <a:cxn ang="0">
                  <a:pos x="745" y="69"/>
                </a:cxn>
                <a:cxn ang="0">
                  <a:pos x="774" y="79"/>
                </a:cxn>
                <a:cxn ang="0">
                  <a:pos x="803" y="79"/>
                </a:cxn>
                <a:cxn ang="0">
                  <a:pos x="842" y="79"/>
                </a:cxn>
                <a:cxn ang="0">
                  <a:pos x="871" y="79"/>
                </a:cxn>
                <a:cxn ang="0">
                  <a:pos x="890" y="79"/>
                </a:cxn>
                <a:cxn ang="0">
                  <a:pos x="919" y="79"/>
                </a:cxn>
                <a:cxn ang="0">
                  <a:pos x="938" y="69"/>
                </a:cxn>
                <a:cxn ang="0">
                  <a:pos x="948" y="138"/>
                </a:cxn>
              </a:cxnLst>
              <a:rect l="0" t="0" r="r" b="b"/>
              <a:pathLst>
                <a:path w="948" h="455">
                  <a:moveTo>
                    <a:pt x="948" y="138"/>
                  </a:moveTo>
                  <a:lnTo>
                    <a:pt x="938" y="188"/>
                  </a:lnTo>
                  <a:lnTo>
                    <a:pt x="938" y="227"/>
                  </a:lnTo>
                  <a:lnTo>
                    <a:pt x="929" y="277"/>
                  </a:lnTo>
                  <a:lnTo>
                    <a:pt x="919" y="316"/>
                  </a:lnTo>
                  <a:lnTo>
                    <a:pt x="900" y="356"/>
                  </a:lnTo>
                  <a:lnTo>
                    <a:pt x="880" y="385"/>
                  </a:lnTo>
                  <a:lnTo>
                    <a:pt x="851" y="425"/>
                  </a:lnTo>
                  <a:lnTo>
                    <a:pt x="832" y="455"/>
                  </a:lnTo>
                  <a:lnTo>
                    <a:pt x="116" y="455"/>
                  </a:lnTo>
                  <a:lnTo>
                    <a:pt x="87" y="425"/>
                  </a:lnTo>
                  <a:lnTo>
                    <a:pt x="68" y="385"/>
                  </a:lnTo>
                  <a:lnTo>
                    <a:pt x="48" y="356"/>
                  </a:lnTo>
                  <a:lnTo>
                    <a:pt x="29" y="316"/>
                  </a:lnTo>
                  <a:lnTo>
                    <a:pt x="19" y="277"/>
                  </a:lnTo>
                  <a:lnTo>
                    <a:pt x="10" y="227"/>
                  </a:lnTo>
                  <a:lnTo>
                    <a:pt x="0" y="188"/>
                  </a:lnTo>
                  <a:lnTo>
                    <a:pt x="0" y="138"/>
                  </a:lnTo>
                  <a:lnTo>
                    <a:pt x="0" y="69"/>
                  </a:lnTo>
                  <a:lnTo>
                    <a:pt x="19" y="79"/>
                  </a:lnTo>
                  <a:lnTo>
                    <a:pt x="48" y="79"/>
                  </a:lnTo>
                  <a:lnTo>
                    <a:pt x="77" y="79"/>
                  </a:lnTo>
                  <a:lnTo>
                    <a:pt x="106" y="79"/>
                  </a:lnTo>
                  <a:lnTo>
                    <a:pt x="135" y="79"/>
                  </a:lnTo>
                  <a:lnTo>
                    <a:pt x="164" y="79"/>
                  </a:lnTo>
                  <a:lnTo>
                    <a:pt x="203" y="69"/>
                  </a:lnTo>
                  <a:lnTo>
                    <a:pt x="232" y="59"/>
                  </a:lnTo>
                  <a:lnTo>
                    <a:pt x="290" y="39"/>
                  </a:lnTo>
                  <a:lnTo>
                    <a:pt x="358" y="19"/>
                  </a:lnTo>
                  <a:lnTo>
                    <a:pt x="387" y="19"/>
                  </a:lnTo>
                  <a:lnTo>
                    <a:pt x="416" y="9"/>
                  </a:lnTo>
                  <a:lnTo>
                    <a:pt x="445" y="9"/>
                  </a:lnTo>
                  <a:lnTo>
                    <a:pt x="474" y="0"/>
                  </a:lnTo>
                  <a:lnTo>
                    <a:pt x="503" y="9"/>
                  </a:lnTo>
                  <a:lnTo>
                    <a:pt x="532" y="9"/>
                  </a:lnTo>
                  <a:lnTo>
                    <a:pt x="551" y="19"/>
                  </a:lnTo>
                  <a:lnTo>
                    <a:pt x="580" y="19"/>
                  </a:lnTo>
                  <a:lnTo>
                    <a:pt x="648" y="39"/>
                  </a:lnTo>
                  <a:lnTo>
                    <a:pt x="716" y="59"/>
                  </a:lnTo>
                  <a:lnTo>
                    <a:pt x="745" y="69"/>
                  </a:lnTo>
                  <a:lnTo>
                    <a:pt x="774" y="79"/>
                  </a:lnTo>
                  <a:lnTo>
                    <a:pt x="803" y="79"/>
                  </a:lnTo>
                  <a:lnTo>
                    <a:pt x="842" y="79"/>
                  </a:lnTo>
                  <a:lnTo>
                    <a:pt x="871" y="79"/>
                  </a:lnTo>
                  <a:lnTo>
                    <a:pt x="890" y="79"/>
                  </a:lnTo>
                  <a:lnTo>
                    <a:pt x="919" y="79"/>
                  </a:lnTo>
                  <a:lnTo>
                    <a:pt x="938" y="69"/>
                  </a:lnTo>
                  <a:lnTo>
                    <a:pt x="948" y="138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016" y="1118"/>
              <a:ext cx="870" cy="1247"/>
            </a:xfrm>
            <a:custGeom>
              <a:avLst/>
              <a:gdLst/>
              <a:ahLst/>
              <a:cxnLst>
                <a:cxn ang="0">
                  <a:pos x="832" y="1247"/>
                </a:cxn>
                <a:cxn ang="0">
                  <a:pos x="764" y="979"/>
                </a:cxn>
                <a:cxn ang="0">
                  <a:pos x="870" y="762"/>
                </a:cxn>
                <a:cxn ang="0">
                  <a:pos x="716" y="880"/>
                </a:cxn>
                <a:cxn ang="0">
                  <a:pos x="812" y="524"/>
                </a:cxn>
                <a:cxn ang="0">
                  <a:pos x="599" y="831"/>
                </a:cxn>
                <a:cxn ang="0">
                  <a:pos x="745" y="99"/>
                </a:cxn>
                <a:cxn ang="0">
                  <a:pos x="503" y="762"/>
                </a:cxn>
                <a:cxn ang="0">
                  <a:pos x="435" y="0"/>
                </a:cxn>
                <a:cxn ang="0">
                  <a:pos x="367" y="762"/>
                </a:cxn>
                <a:cxn ang="0">
                  <a:pos x="125" y="99"/>
                </a:cxn>
                <a:cxn ang="0">
                  <a:pos x="271" y="831"/>
                </a:cxn>
                <a:cxn ang="0">
                  <a:pos x="58" y="524"/>
                </a:cxn>
                <a:cxn ang="0">
                  <a:pos x="154" y="880"/>
                </a:cxn>
                <a:cxn ang="0">
                  <a:pos x="0" y="762"/>
                </a:cxn>
                <a:cxn ang="0">
                  <a:pos x="96" y="979"/>
                </a:cxn>
                <a:cxn ang="0">
                  <a:pos x="38" y="1247"/>
                </a:cxn>
                <a:cxn ang="0">
                  <a:pos x="832" y="1247"/>
                </a:cxn>
              </a:cxnLst>
              <a:rect l="0" t="0" r="r" b="b"/>
              <a:pathLst>
                <a:path w="870" h="1247">
                  <a:moveTo>
                    <a:pt x="832" y="1247"/>
                  </a:moveTo>
                  <a:lnTo>
                    <a:pt x="764" y="979"/>
                  </a:lnTo>
                  <a:lnTo>
                    <a:pt x="870" y="762"/>
                  </a:lnTo>
                  <a:lnTo>
                    <a:pt x="716" y="880"/>
                  </a:lnTo>
                  <a:lnTo>
                    <a:pt x="812" y="524"/>
                  </a:lnTo>
                  <a:lnTo>
                    <a:pt x="599" y="831"/>
                  </a:lnTo>
                  <a:lnTo>
                    <a:pt x="745" y="99"/>
                  </a:lnTo>
                  <a:lnTo>
                    <a:pt x="503" y="762"/>
                  </a:lnTo>
                  <a:lnTo>
                    <a:pt x="435" y="0"/>
                  </a:lnTo>
                  <a:lnTo>
                    <a:pt x="367" y="762"/>
                  </a:lnTo>
                  <a:lnTo>
                    <a:pt x="125" y="99"/>
                  </a:lnTo>
                  <a:lnTo>
                    <a:pt x="271" y="831"/>
                  </a:lnTo>
                  <a:lnTo>
                    <a:pt x="58" y="524"/>
                  </a:lnTo>
                  <a:lnTo>
                    <a:pt x="154" y="880"/>
                  </a:lnTo>
                  <a:lnTo>
                    <a:pt x="0" y="762"/>
                  </a:lnTo>
                  <a:lnTo>
                    <a:pt x="96" y="979"/>
                  </a:lnTo>
                  <a:lnTo>
                    <a:pt x="38" y="1247"/>
                  </a:lnTo>
                  <a:lnTo>
                    <a:pt x="832" y="124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1016" y="1118"/>
              <a:ext cx="870" cy="1247"/>
            </a:xfrm>
            <a:custGeom>
              <a:avLst/>
              <a:gdLst/>
              <a:ahLst/>
              <a:cxnLst>
                <a:cxn ang="0">
                  <a:pos x="832" y="1247"/>
                </a:cxn>
                <a:cxn ang="0">
                  <a:pos x="764" y="979"/>
                </a:cxn>
                <a:cxn ang="0">
                  <a:pos x="870" y="762"/>
                </a:cxn>
                <a:cxn ang="0">
                  <a:pos x="716" y="880"/>
                </a:cxn>
                <a:cxn ang="0">
                  <a:pos x="812" y="524"/>
                </a:cxn>
                <a:cxn ang="0">
                  <a:pos x="599" y="831"/>
                </a:cxn>
                <a:cxn ang="0">
                  <a:pos x="745" y="99"/>
                </a:cxn>
                <a:cxn ang="0">
                  <a:pos x="503" y="762"/>
                </a:cxn>
                <a:cxn ang="0">
                  <a:pos x="435" y="0"/>
                </a:cxn>
                <a:cxn ang="0">
                  <a:pos x="367" y="762"/>
                </a:cxn>
                <a:cxn ang="0">
                  <a:pos x="125" y="99"/>
                </a:cxn>
                <a:cxn ang="0">
                  <a:pos x="271" y="831"/>
                </a:cxn>
                <a:cxn ang="0">
                  <a:pos x="58" y="524"/>
                </a:cxn>
                <a:cxn ang="0">
                  <a:pos x="154" y="880"/>
                </a:cxn>
                <a:cxn ang="0">
                  <a:pos x="0" y="762"/>
                </a:cxn>
                <a:cxn ang="0">
                  <a:pos x="96" y="979"/>
                </a:cxn>
                <a:cxn ang="0">
                  <a:pos x="38" y="1247"/>
                </a:cxn>
                <a:cxn ang="0">
                  <a:pos x="832" y="1247"/>
                </a:cxn>
              </a:cxnLst>
              <a:rect l="0" t="0" r="r" b="b"/>
              <a:pathLst>
                <a:path w="870" h="1247">
                  <a:moveTo>
                    <a:pt x="832" y="1247"/>
                  </a:moveTo>
                  <a:lnTo>
                    <a:pt x="764" y="979"/>
                  </a:lnTo>
                  <a:lnTo>
                    <a:pt x="870" y="762"/>
                  </a:lnTo>
                  <a:lnTo>
                    <a:pt x="716" y="880"/>
                  </a:lnTo>
                  <a:lnTo>
                    <a:pt x="812" y="524"/>
                  </a:lnTo>
                  <a:lnTo>
                    <a:pt x="599" y="831"/>
                  </a:lnTo>
                  <a:lnTo>
                    <a:pt x="745" y="99"/>
                  </a:lnTo>
                  <a:lnTo>
                    <a:pt x="503" y="762"/>
                  </a:lnTo>
                  <a:lnTo>
                    <a:pt x="435" y="0"/>
                  </a:lnTo>
                  <a:lnTo>
                    <a:pt x="367" y="762"/>
                  </a:lnTo>
                  <a:lnTo>
                    <a:pt x="125" y="99"/>
                  </a:lnTo>
                  <a:lnTo>
                    <a:pt x="271" y="831"/>
                  </a:lnTo>
                  <a:lnTo>
                    <a:pt x="58" y="524"/>
                  </a:lnTo>
                  <a:lnTo>
                    <a:pt x="154" y="880"/>
                  </a:lnTo>
                  <a:lnTo>
                    <a:pt x="0" y="762"/>
                  </a:lnTo>
                  <a:lnTo>
                    <a:pt x="96" y="979"/>
                  </a:lnTo>
                  <a:lnTo>
                    <a:pt x="38" y="1247"/>
                  </a:lnTo>
                  <a:lnTo>
                    <a:pt x="832" y="124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209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8" y="8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8" y="19"/>
                </a:cxn>
                <a:cxn ang="0">
                  <a:pos x="58" y="9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0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8" y="8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8" y="19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0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1209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8" y="8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8" y="19"/>
                </a:cxn>
                <a:cxn ang="0">
                  <a:pos x="58" y="9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0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8" y="8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8" y="19"/>
                  </a:lnTo>
                  <a:lnTo>
                    <a:pt x="58" y="9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0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306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7" y="8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19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7" y="8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1306" y="970"/>
              <a:ext cx="9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68" y="79"/>
                </a:cxn>
                <a:cxn ang="0">
                  <a:pos x="77" y="8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7" y="79"/>
                </a:cxn>
                <a:cxn ang="0">
                  <a:pos x="97" y="69"/>
                </a:cxn>
                <a:cxn ang="0">
                  <a:pos x="97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19" y="6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97" h="89">
                  <a:moveTo>
                    <a:pt x="58" y="69"/>
                  </a:moveTo>
                  <a:lnTo>
                    <a:pt x="68" y="79"/>
                  </a:lnTo>
                  <a:lnTo>
                    <a:pt x="77" y="8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7" y="79"/>
                  </a:lnTo>
                  <a:lnTo>
                    <a:pt x="97" y="69"/>
                  </a:lnTo>
                  <a:lnTo>
                    <a:pt x="97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9" y="89"/>
                  </a:lnTo>
                  <a:lnTo>
                    <a:pt x="39" y="8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1393" y="970"/>
              <a:ext cx="106" cy="89"/>
            </a:xfrm>
            <a:custGeom>
              <a:avLst/>
              <a:gdLst/>
              <a:ahLst/>
              <a:cxnLst>
                <a:cxn ang="0">
                  <a:pos x="68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87" y="19"/>
                </a:cxn>
                <a:cxn ang="0">
                  <a:pos x="68" y="9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48" y="19"/>
                </a:cxn>
                <a:cxn ang="0">
                  <a:pos x="29" y="9"/>
                </a:cxn>
                <a:cxn ang="0">
                  <a:pos x="2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1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8" y="79"/>
                </a:cxn>
                <a:cxn ang="0">
                  <a:pos x="68" y="69"/>
                </a:cxn>
              </a:cxnLst>
              <a:rect l="0" t="0" r="r" b="b"/>
              <a:pathLst>
                <a:path w="106" h="89">
                  <a:moveTo>
                    <a:pt x="68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87" y="1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8" y="79"/>
                  </a:lnTo>
                  <a:lnTo>
                    <a:pt x="6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1393" y="970"/>
              <a:ext cx="106" cy="89"/>
            </a:xfrm>
            <a:custGeom>
              <a:avLst/>
              <a:gdLst/>
              <a:ahLst/>
              <a:cxnLst>
                <a:cxn ang="0">
                  <a:pos x="68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87" y="19"/>
                </a:cxn>
                <a:cxn ang="0">
                  <a:pos x="68" y="9"/>
                </a:cxn>
                <a:cxn ang="0">
                  <a:pos x="6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9"/>
                </a:cxn>
                <a:cxn ang="0">
                  <a:pos x="48" y="19"/>
                </a:cxn>
                <a:cxn ang="0">
                  <a:pos x="29" y="9"/>
                </a:cxn>
                <a:cxn ang="0">
                  <a:pos x="29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1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8" y="79"/>
                </a:cxn>
                <a:cxn ang="0">
                  <a:pos x="68" y="69"/>
                </a:cxn>
              </a:cxnLst>
              <a:rect l="0" t="0" r="r" b="b"/>
              <a:pathLst>
                <a:path w="106" h="89">
                  <a:moveTo>
                    <a:pt x="68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87" y="19"/>
                  </a:lnTo>
                  <a:lnTo>
                    <a:pt x="68" y="9"/>
                  </a:lnTo>
                  <a:lnTo>
                    <a:pt x="6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9"/>
                  </a:lnTo>
                  <a:lnTo>
                    <a:pt x="48" y="19"/>
                  </a:lnTo>
                  <a:lnTo>
                    <a:pt x="29" y="9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1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8" y="79"/>
                  </a:lnTo>
                  <a:lnTo>
                    <a:pt x="6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490" y="970"/>
              <a:ext cx="106" cy="89"/>
            </a:xfrm>
            <a:custGeom>
              <a:avLst/>
              <a:gdLst/>
              <a:ahLst/>
              <a:cxnLst>
                <a:cxn ang="0">
                  <a:pos x="67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6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106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7" y="9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8" y="9"/>
                </a:cxn>
                <a:cxn ang="0">
                  <a:pos x="38" y="19"/>
                </a:cxn>
                <a:cxn ang="0">
                  <a:pos x="29" y="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7" y="79"/>
                </a:cxn>
                <a:cxn ang="0">
                  <a:pos x="67" y="69"/>
                </a:cxn>
              </a:cxnLst>
              <a:rect l="0" t="0" r="r" b="b"/>
              <a:pathLst>
                <a:path w="106" h="89">
                  <a:moveTo>
                    <a:pt x="67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106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7" y="79"/>
                  </a:lnTo>
                  <a:lnTo>
                    <a:pt x="67" y="69"/>
                  </a:lnTo>
                  <a:close/>
                </a:path>
              </a:pathLst>
            </a:custGeom>
            <a:solidFill>
              <a:srgbClr val="387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1490" y="970"/>
              <a:ext cx="106" cy="89"/>
            </a:xfrm>
            <a:custGeom>
              <a:avLst/>
              <a:gdLst/>
              <a:ahLst/>
              <a:cxnLst>
                <a:cxn ang="0">
                  <a:pos x="67" y="6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87" y="89"/>
                </a:cxn>
                <a:cxn ang="0">
                  <a:pos x="96" y="89"/>
                </a:cxn>
                <a:cxn ang="0">
                  <a:pos x="106" y="79"/>
                </a:cxn>
                <a:cxn ang="0">
                  <a:pos x="106" y="69"/>
                </a:cxn>
                <a:cxn ang="0">
                  <a:pos x="106" y="49"/>
                </a:cxn>
                <a:cxn ang="0">
                  <a:pos x="87" y="29"/>
                </a:cxn>
                <a:cxn ang="0">
                  <a:pos x="77" y="19"/>
                </a:cxn>
                <a:cxn ang="0">
                  <a:pos x="67" y="9"/>
                </a:cxn>
                <a:cxn ang="0">
                  <a:pos x="67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38" y="9"/>
                </a:cxn>
                <a:cxn ang="0">
                  <a:pos x="38" y="19"/>
                </a:cxn>
                <a:cxn ang="0">
                  <a:pos x="29" y="9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67" y="79"/>
                </a:cxn>
                <a:cxn ang="0">
                  <a:pos x="67" y="69"/>
                </a:cxn>
              </a:cxnLst>
              <a:rect l="0" t="0" r="r" b="b"/>
              <a:pathLst>
                <a:path w="106" h="89">
                  <a:moveTo>
                    <a:pt x="67" y="69"/>
                  </a:moveTo>
                  <a:lnTo>
                    <a:pt x="77" y="79"/>
                  </a:lnTo>
                  <a:lnTo>
                    <a:pt x="87" y="89"/>
                  </a:lnTo>
                  <a:lnTo>
                    <a:pt x="87" y="89"/>
                  </a:lnTo>
                  <a:lnTo>
                    <a:pt x="9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106" y="49"/>
                  </a:lnTo>
                  <a:lnTo>
                    <a:pt x="87" y="29"/>
                  </a:lnTo>
                  <a:lnTo>
                    <a:pt x="77" y="19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8" y="0"/>
                  </a:lnTo>
                  <a:lnTo>
                    <a:pt x="38" y="9"/>
                  </a:lnTo>
                  <a:lnTo>
                    <a:pt x="38" y="19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7" y="79"/>
                  </a:lnTo>
                  <a:lnTo>
                    <a:pt x="67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1586" y="970"/>
              <a:ext cx="10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78" y="79"/>
                </a:cxn>
                <a:cxn ang="0">
                  <a:pos x="78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07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78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107" h="89">
                  <a:moveTo>
                    <a:pt x="58" y="69"/>
                  </a:moveTo>
                  <a:lnTo>
                    <a:pt x="78" y="79"/>
                  </a:lnTo>
                  <a:lnTo>
                    <a:pt x="78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07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78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586" y="970"/>
              <a:ext cx="107" cy="89"/>
            </a:xfrm>
            <a:custGeom>
              <a:avLst/>
              <a:gdLst/>
              <a:ahLst/>
              <a:cxnLst>
                <a:cxn ang="0">
                  <a:pos x="58" y="69"/>
                </a:cxn>
                <a:cxn ang="0">
                  <a:pos x="78" y="79"/>
                </a:cxn>
                <a:cxn ang="0">
                  <a:pos x="78" y="89"/>
                </a:cxn>
                <a:cxn ang="0">
                  <a:pos x="97" y="89"/>
                </a:cxn>
                <a:cxn ang="0">
                  <a:pos x="97" y="89"/>
                </a:cxn>
                <a:cxn ang="0">
                  <a:pos x="107" y="79"/>
                </a:cxn>
                <a:cxn ang="0">
                  <a:pos x="107" y="69"/>
                </a:cxn>
                <a:cxn ang="0">
                  <a:pos x="97" y="49"/>
                </a:cxn>
                <a:cxn ang="0">
                  <a:pos x="97" y="29"/>
                </a:cxn>
                <a:cxn ang="0">
                  <a:pos x="78" y="19"/>
                </a:cxn>
                <a:cxn ang="0">
                  <a:pos x="68" y="9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39" y="9"/>
                </a:cxn>
                <a:cxn ang="0">
                  <a:pos x="39" y="19"/>
                </a:cxn>
                <a:cxn ang="0">
                  <a:pos x="29" y="9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9"/>
                </a:cxn>
                <a:cxn ang="0">
                  <a:pos x="0" y="39"/>
                </a:cxn>
                <a:cxn ang="0">
                  <a:pos x="10" y="59"/>
                </a:cxn>
                <a:cxn ang="0">
                  <a:pos x="29" y="69"/>
                </a:cxn>
                <a:cxn ang="0">
                  <a:pos x="3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49" y="8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</a:cxnLst>
              <a:rect l="0" t="0" r="r" b="b"/>
              <a:pathLst>
                <a:path w="107" h="89">
                  <a:moveTo>
                    <a:pt x="58" y="69"/>
                  </a:moveTo>
                  <a:lnTo>
                    <a:pt x="78" y="79"/>
                  </a:lnTo>
                  <a:lnTo>
                    <a:pt x="78" y="89"/>
                  </a:lnTo>
                  <a:lnTo>
                    <a:pt x="97" y="89"/>
                  </a:lnTo>
                  <a:lnTo>
                    <a:pt x="97" y="89"/>
                  </a:lnTo>
                  <a:lnTo>
                    <a:pt x="107" y="79"/>
                  </a:lnTo>
                  <a:lnTo>
                    <a:pt x="107" y="69"/>
                  </a:lnTo>
                  <a:lnTo>
                    <a:pt x="97" y="49"/>
                  </a:lnTo>
                  <a:lnTo>
                    <a:pt x="97" y="29"/>
                  </a:lnTo>
                  <a:lnTo>
                    <a:pt x="78" y="19"/>
                  </a:lnTo>
                  <a:lnTo>
                    <a:pt x="68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39" y="19"/>
                  </a:lnTo>
                  <a:lnTo>
                    <a:pt x="29" y="9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0" y="59"/>
                  </a:lnTo>
                  <a:lnTo>
                    <a:pt x="29" y="69"/>
                  </a:lnTo>
                  <a:lnTo>
                    <a:pt x="3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09" y="1593"/>
              <a:ext cx="1684" cy="989"/>
            </a:xfrm>
            <a:custGeom>
              <a:avLst/>
              <a:gdLst/>
              <a:ahLst/>
              <a:cxnLst>
                <a:cxn ang="0">
                  <a:pos x="117" y="227"/>
                </a:cxn>
                <a:cxn ang="0">
                  <a:pos x="68" y="148"/>
                </a:cxn>
                <a:cxn ang="0">
                  <a:pos x="0" y="109"/>
                </a:cxn>
                <a:cxn ang="0">
                  <a:pos x="49" y="69"/>
                </a:cxn>
                <a:cxn ang="0">
                  <a:pos x="87" y="30"/>
                </a:cxn>
                <a:cxn ang="0">
                  <a:pos x="126" y="0"/>
                </a:cxn>
                <a:cxn ang="0">
                  <a:pos x="175" y="10"/>
                </a:cxn>
                <a:cxn ang="0">
                  <a:pos x="223" y="39"/>
                </a:cxn>
                <a:cxn ang="0">
                  <a:pos x="271" y="79"/>
                </a:cxn>
                <a:cxn ang="0">
                  <a:pos x="339" y="237"/>
                </a:cxn>
                <a:cxn ang="0">
                  <a:pos x="368" y="386"/>
                </a:cxn>
                <a:cxn ang="0">
                  <a:pos x="407" y="504"/>
                </a:cxn>
                <a:cxn ang="0">
                  <a:pos x="484" y="613"/>
                </a:cxn>
                <a:cxn ang="0">
                  <a:pos x="610" y="692"/>
                </a:cxn>
                <a:cxn ang="0">
                  <a:pos x="745" y="752"/>
                </a:cxn>
                <a:cxn ang="0">
                  <a:pos x="890" y="752"/>
                </a:cxn>
                <a:cxn ang="0">
                  <a:pos x="1035" y="722"/>
                </a:cxn>
                <a:cxn ang="0">
                  <a:pos x="1161" y="643"/>
                </a:cxn>
                <a:cxn ang="0">
                  <a:pos x="1258" y="544"/>
                </a:cxn>
                <a:cxn ang="0">
                  <a:pos x="1306" y="425"/>
                </a:cxn>
                <a:cxn ang="0">
                  <a:pos x="1335" y="297"/>
                </a:cxn>
                <a:cxn ang="0">
                  <a:pos x="1393" y="128"/>
                </a:cxn>
                <a:cxn ang="0">
                  <a:pos x="1442" y="49"/>
                </a:cxn>
                <a:cxn ang="0">
                  <a:pos x="1490" y="20"/>
                </a:cxn>
                <a:cxn ang="0">
                  <a:pos x="1538" y="0"/>
                </a:cxn>
                <a:cxn ang="0">
                  <a:pos x="1587" y="20"/>
                </a:cxn>
                <a:cxn ang="0">
                  <a:pos x="1626" y="59"/>
                </a:cxn>
                <a:cxn ang="0">
                  <a:pos x="1664" y="89"/>
                </a:cxn>
                <a:cxn ang="0">
                  <a:pos x="1635" y="128"/>
                </a:cxn>
                <a:cxn ang="0">
                  <a:pos x="1577" y="198"/>
                </a:cxn>
                <a:cxn ang="0">
                  <a:pos x="1558" y="297"/>
                </a:cxn>
                <a:cxn ang="0">
                  <a:pos x="1519" y="485"/>
                </a:cxn>
                <a:cxn ang="0">
                  <a:pos x="1432" y="673"/>
                </a:cxn>
                <a:cxn ang="0">
                  <a:pos x="1364" y="762"/>
                </a:cxn>
                <a:cxn ang="0">
                  <a:pos x="1229" y="870"/>
                </a:cxn>
                <a:cxn ang="0">
                  <a:pos x="1045" y="959"/>
                </a:cxn>
                <a:cxn ang="0">
                  <a:pos x="842" y="989"/>
                </a:cxn>
                <a:cxn ang="0">
                  <a:pos x="639" y="959"/>
                </a:cxn>
                <a:cxn ang="0">
                  <a:pos x="455" y="870"/>
                </a:cxn>
                <a:cxn ang="0">
                  <a:pos x="320" y="762"/>
                </a:cxn>
                <a:cxn ang="0">
                  <a:pos x="252" y="673"/>
                </a:cxn>
                <a:cxn ang="0">
                  <a:pos x="175" y="485"/>
                </a:cxn>
                <a:cxn ang="0">
                  <a:pos x="126" y="297"/>
                </a:cxn>
              </a:cxnLst>
              <a:rect l="0" t="0" r="r" b="b"/>
              <a:pathLst>
                <a:path w="1684" h="989">
                  <a:moveTo>
                    <a:pt x="126" y="297"/>
                  </a:moveTo>
                  <a:lnTo>
                    <a:pt x="126" y="257"/>
                  </a:lnTo>
                  <a:lnTo>
                    <a:pt x="117" y="227"/>
                  </a:lnTo>
                  <a:lnTo>
                    <a:pt x="97" y="198"/>
                  </a:lnTo>
                  <a:lnTo>
                    <a:pt x="87" y="168"/>
                  </a:lnTo>
                  <a:lnTo>
                    <a:pt x="68" y="148"/>
                  </a:lnTo>
                  <a:lnTo>
                    <a:pt x="49" y="128"/>
                  </a:lnTo>
                  <a:lnTo>
                    <a:pt x="29" y="119"/>
                  </a:lnTo>
                  <a:lnTo>
                    <a:pt x="0" y="109"/>
                  </a:lnTo>
                  <a:lnTo>
                    <a:pt x="20" y="89"/>
                  </a:lnTo>
                  <a:lnTo>
                    <a:pt x="39" y="79"/>
                  </a:lnTo>
                  <a:lnTo>
                    <a:pt x="49" y="69"/>
                  </a:lnTo>
                  <a:lnTo>
                    <a:pt x="58" y="59"/>
                  </a:lnTo>
                  <a:lnTo>
                    <a:pt x="78" y="49"/>
                  </a:lnTo>
                  <a:lnTo>
                    <a:pt x="87" y="30"/>
                  </a:lnTo>
                  <a:lnTo>
                    <a:pt x="97" y="20"/>
                  </a:lnTo>
                  <a:lnTo>
                    <a:pt x="117" y="10"/>
                  </a:lnTo>
                  <a:lnTo>
                    <a:pt x="126" y="0"/>
                  </a:lnTo>
                  <a:lnTo>
                    <a:pt x="146" y="0"/>
                  </a:lnTo>
                  <a:lnTo>
                    <a:pt x="165" y="0"/>
                  </a:lnTo>
                  <a:lnTo>
                    <a:pt x="175" y="10"/>
                  </a:lnTo>
                  <a:lnTo>
                    <a:pt x="194" y="20"/>
                  </a:lnTo>
                  <a:lnTo>
                    <a:pt x="213" y="30"/>
                  </a:lnTo>
                  <a:lnTo>
                    <a:pt x="223" y="39"/>
                  </a:lnTo>
                  <a:lnTo>
                    <a:pt x="242" y="49"/>
                  </a:lnTo>
                  <a:lnTo>
                    <a:pt x="252" y="69"/>
                  </a:lnTo>
                  <a:lnTo>
                    <a:pt x="271" y="79"/>
                  </a:lnTo>
                  <a:lnTo>
                    <a:pt x="300" y="128"/>
                  </a:lnTo>
                  <a:lnTo>
                    <a:pt x="310" y="178"/>
                  </a:lnTo>
                  <a:lnTo>
                    <a:pt x="339" y="237"/>
                  </a:lnTo>
                  <a:lnTo>
                    <a:pt x="349" y="297"/>
                  </a:lnTo>
                  <a:lnTo>
                    <a:pt x="358" y="336"/>
                  </a:lnTo>
                  <a:lnTo>
                    <a:pt x="368" y="386"/>
                  </a:lnTo>
                  <a:lnTo>
                    <a:pt x="378" y="425"/>
                  </a:lnTo>
                  <a:lnTo>
                    <a:pt x="387" y="465"/>
                  </a:lnTo>
                  <a:lnTo>
                    <a:pt x="407" y="504"/>
                  </a:lnTo>
                  <a:lnTo>
                    <a:pt x="426" y="544"/>
                  </a:lnTo>
                  <a:lnTo>
                    <a:pt x="455" y="574"/>
                  </a:lnTo>
                  <a:lnTo>
                    <a:pt x="484" y="613"/>
                  </a:lnTo>
                  <a:lnTo>
                    <a:pt x="523" y="643"/>
                  </a:lnTo>
                  <a:lnTo>
                    <a:pt x="561" y="673"/>
                  </a:lnTo>
                  <a:lnTo>
                    <a:pt x="610" y="692"/>
                  </a:lnTo>
                  <a:lnTo>
                    <a:pt x="649" y="722"/>
                  </a:lnTo>
                  <a:lnTo>
                    <a:pt x="697" y="732"/>
                  </a:lnTo>
                  <a:lnTo>
                    <a:pt x="745" y="752"/>
                  </a:lnTo>
                  <a:lnTo>
                    <a:pt x="794" y="752"/>
                  </a:lnTo>
                  <a:lnTo>
                    <a:pt x="842" y="752"/>
                  </a:lnTo>
                  <a:lnTo>
                    <a:pt x="890" y="752"/>
                  </a:lnTo>
                  <a:lnTo>
                    <a:pt x="939" y="752"/>
                  </a:lnTo>
                  <a:lnTo>
                    <a:pt x="987" y="732"/>
                  </a:lnTo>
                  <a:lnTo>
                    <a:pt x="1035" y="722"/>
                  </a:lnTo>
                  <a:lnTo>
                    <a:pt x="1074" y="692"/>
                  </a:lnTo>
                  <a:lnTo>
                    <a:pt x="1123" y="673"/>
                  </a:lnTo>
                  <a:lnTo>
                    <a:pt x="1161" y="643"/>
                  </a:lnTo>
                  <a:lnTo>
                    <a:pt x="1200" y="613"/>
                  </a:lnTo>
                  <a:lnTo>
                    <a:pt x="1229" y="574"/>
                  </a:lnTo>
                  <a:lnTo>
                    <a:pt x="1258" y="544"/>
                  </a:lnTo>
                  <a:lnTo>
                    <a:pt x="1277" y="504"/>
                  </a:lnTo>
                  <a:lnTo>
                    <a:pt x="1297" y="465"/>
                  </a:lnTo>
                  <a:lnTo>
                    <a:pt x="1306" y="425"/>
                  </a:lnTo>
                  <a:lnTo>
                    <a:pt x="1316" y="386"/>
                  </a:lnTo>
                  <a:lnTo>
                    <a:pt x="1326" y="336"/>
                  </a:lnTo>
                  <a:lnTo>
                    <a:pt x="1335" y="297"/>
                  </a:lnTo>
                  <a:lnTo>
                    <a:pt x="1345" y="237"/>
                  </a:lnTo>
                  <a:lnTo>
                    <a:pt x="1364" y="178"/>
                  </a:lnTo>
                  <a:lnTo>
                    <a:pt x="1393" y="128"/>
                  </a:lnTo>
                  <a:lnTo>
                    <a:pt x="1413" y="79"/>
                  </a:lnTo>
                  <a:lnTo>
                    <a:pt x="1432" y="69"/>
                  </a:lnTo>
                  <a:lnTo>
                    <a:pt x="1442" y="49"/>
                  </a:lnTo>
                  <a:lnTo>
                    <a:pt x="1461" y="39"/>
                  </a:lnTo>
                  <a:lnTo>
                    <a:pt x="1471" y="30"/>
                  </a:lnTo>
                  <a:lnTo>
                    <a:pt x="1490" y="20"/>
                  </a:lnTo>
                  <a:lnTo>
                    <a:pt x="1509" y="10"/>
                  </a:lnTo>
                  <a:lnTo>
                    <a:pt x="1519" y="0"/>
                  </a:lnTo>
                  <a:lnTo>
                    <a:pt x="1538" y="0"/>
                  </a:lnTo>
                  <a:lnTo>
                    <a:pt x="1558" y="0"/>
                  </a:lnTo>
                  <a:lnTo>
                    <a:pt x="1577" y="10"/>
                  </a:lnTo>
                  <a:lnTo>
                    <a:pt x="1587" y="20"/>
                  </a:lnTo>
                  <a:lnTo>
                    <a:pt x="1597" y="30"/>
                  </a:lnTo>
                  <a:lnTo>
                    <a:pt x="1606" y="49"/>
                  </a:lnTo>
                  <a:lnTo>
                    <a:pt x="1626" y="59"/>
                  </a:lnTo>
                  <a:lnTo>
                    <a:pt x="1635" y="69"/>
                  </a:lnTo>
                  <a:lnTo>
                    <a:pt x="1655" y="79"/>
                  </a:lnTo>
                  <a:lnTo>
                    <a:pt x="1664" y="89"/>
                  </a:lnTo>
                  <a:lnTo>
                    <a:pt x="1684" y="109"/>
                  </a:lnTo>
                  <a:lnTo>
                    <a:pt x="1655" y="119"/>
                  </a:lnTo>
                  <a:lnTo>
                    <a:pt x="1635" y="128"/>
                  </a:lnTo>
                  <a:lnTo>
                    <a:pt x="1616" y="148"/>
                  </a:lnTo>
                  <a:lnTo>
                    <a:pt x="1597" y="168"/>
                  </a:lnTo>
                  <a:lnTo>
                    <a:pt x="1577" y="198"/>
                  </a:lnTo>
                  <a:lnTo>
                    <a:pt x="1568" y="227"/>
                  </a:lnTo>
                  <a:lnTo>
                    <a:pt x="1558" y="257"/>
                  </a:lnTo>
                  <a:lnTo>
                    <a:pt x="1558" y="297"/>
                  </a:lnTo>
                  <a:lnTo>
                    <a:pt x="1548" y="356"/>
                  </a:lnTo>
                  <a:lnTo>
                    <a:pt x="1529" y="425"/>
                  </a:lnTo>
                  <a:lnTo>
                    <a:pt x="1519" y="485"/>
                  </a:lnTo>
                  <a:lnTo>
                    <a:pt x="1490" y="554"/>
                  </a:lnTo>
                  <a:lnTo>
                    <a:pt x="1461" y="613"/>
                  </a:lnTo>
                  <a:lnTo>
                    <a:pt x="1432" y="673"/>
                  </a:lnTo>
                  <a:lnTo>
                    <a:pt x="1413" y="702"/>
                  </a:lnTo>
                  <a:lnTo>
                    <a:pt x="1384" y="732"/>
                  </a:lnTo>
                  <a:lnTo>
                    <a:pt x="1364" y="762"/>
                  </a:lnTo>
                  <a:lnTo>
                    <a:pt x="1335" y="791"/>
                  </a:lnTo>
                  <a:lnTo>
                    <a:pt x="1287" y="841"/>
                  </a:lnTo>
                  <a:lnTo>
                    <a:pt x="1229" y="870"/>
                  </a:lnTo>
                  <a:lnTo>
                    <a:pt x="1171" y="910"/>
                  </a:lnTo>
                  <a:lnTo>
                    <a:pt x="1113" y="940"/>
                  </a:lnTo>
                  <a:lnTo>
                    <a:pt x="1045" y="959"/>
                  </a:lnTo>
                  <a:lnTo>
                    <a:pt x="977" y="979"/>
                  </a:lnTo>
                  <a:lnTo>
                    <a:pt x="910" y="979"/>
                  </a:lnTo>
                  <a:lnTo>
                    <a:pt x="842" y="989"/>
                  </a:lnTo>
                  <a:lnTo>
                    <a:pt x="774" y="979"/>
                  </a:lnTo>
                  <a:lnTo>
                    <a:pt x="707" y="979"/>
                  </a:lnTo>
                  <a:lnTo>
                    <a:pt x="639" y="959"/>
                  </a:lnTo>
                  <a:lnTo>
                    <a:pt x="571" y="940"/>
                  </a:lnTo>
                  <a:lnTo>
                    <a:pt x="513" y="910"/>
                  </a:lnTo>
                  <a:lnTo>
                    <a:pt x="455" y="870"/>
                  </a:lnTo>
                  <a:lnTo>
                    <a:pt x="397" y="841"/>
                  </a:lnTo>
                  <a:lnTo>
                    <a:pt x="349" y="791"/>
                  </a:lnTo>
                  <a:lnTo>
                    <a:pt x="320" y="762"/>
                  </a:lnTo>
                  <a:lnTo>
                    <a:pt x="300" y="732"/>
                  </a:lnTo>
                  <a:lnTo>
                    <a:pt x="271" y="702"/>
                  </a:lnTo>
                  <a:lnTo>
                    <a:pt x="252" y="673"/>
                  </a:lnTo>
                  <a:lnTo>
                    <a:pt x="223" y="613"/>
                  </a:lnTo>
                  <a:lnTo>
                    <a:pt x="194" y="554"/>
                  </a:lnTo>
                  <a:lnTo>
                    <a:pt x="175" y="485"/>
                  </a:lnTo>
                  <a:lnTo>
                    <a:pt x="155" y="425"/>
                  </a:lnTo>
                  <a:lnTo>
                    <a:pt x="146" y="356"/>
                  </a:lnTo>
                  <a:lnTo>
                    <a:pt x="126" y="297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609" y="1593"/>
              <a:ext cx="1684" cy="989"/>
            </a:xfrm>
            <a:custGeom>
              <a:avLst/>
              <a:gdLst/>
              <a:ahLst/>
              <a:cxnLst>
                <a:cxn ang="0">
                  <a:pos x="117" y="227"/>
                </a:cxn>
                <a:cxn ang="0">
                  <a:pos x="68" y="148"/>
                </a:cxn>
                <a:cxn ang="0">
                  <a:pos x="0" y="109"/>
                </a:cxn>
                <a:cxn ang="0">
                  <a:pos x="49" y="69"/>
                </a:cxn>
                <a:cxn ang="0">
                  <a:pos x="87" y="30"/>
                </a:cxn>
                <a:cxn ang="0">
                  <a:pos x="126" y="0"/>
                </a:cxn>
                <a:cxn ang="0">
                  <a:pos x="175" y="10"/>
                </a:cxn>
                <a:cxn ang="0">
                  <a:pos x="223" y="39"/>
                </a:cxn>
                <a:cxn ang="0">
                  <a:pos x="271" y="79"/>
                </a:cxn>
                <a:cxn ang="0">
                  <a:pos x="339" y="237"/>
                </a:cxn>
                <a:cxn ang="0">
                  <a:pos x="368" y="386"/>
                </a:cxn>
                <a:cxn ang="0">
                  <a:pos x="407" y="504"/>
                </a:cxn>
                <a:cxn ang="0">
                  <a:pos x="484" y="613"/>
                </a:cxn>
                <a:cxn ang="0">
                  <a:pos x="610" y="692"/>
                </a:cxn>
                <a:cxn ang="0">
                  <a:pos x="745" y="752"/>
                </a:cxn>
                <a:cxn ang="0">
                  <a:pos x="890" y="752"/>
                </a:cxn>
                <a:cxn ang="0">
                  <a:pos x="1035" y="722"/>
                </a:cxn>
                <a:cxn ang="0">
                  <a:pos x="1161" y="643"/>
                </a:cxn>
                <a:cxn ang="0">
                  <a:pos x="1258" y="544"/>
                </a:cxn>
                <a:cxn ang="0">
                  <a:pos x="1306" y="425"/>
                </a:cxn>
                <a:cxn ang="0">
                  <a:pos x="1335" y="297"/>
                </a:cxn>
                <a:cxn ang="0">
                  <a:pos x="1393" y="128"/>
                </a:cxn>
                <a:cxn ang="0">
                  <a:pos x="1442" y="49"/>
                </a:cxn>
                <a:cxn ang="0">
                  <a:pos x="1490" y="20"/>
                </a:cxn>
                <a:cxn ang="0">
                  <a:pos x="1538" y="0"/>
                </a:cxn>
                <a:cxn ang="0">
                  <a:pos x="1587" y="20"/>
                </a:cxn>
                <a:cxn ang="0">
                  <a:pos x="1626" y="59"/>
                </a:cxn>
                <a:cxn ang="0">
                  <a:pos x="1664" y="89"/>
                </a:cxn>
                <a:cxn ang="0">
                  <a:pos x="1635" y="128"/>
                </a:cxn>
                <a:cxn ang="0">
                  <a:pos x="1577" y="198"/>
                </a:cxn>
                <a:cxn ang="0">
                  <a:pos x="1558" y="297"/>
                </a:cxn>
                <a:cxn ang="0">
                  <a:pos x="1519" y="485"/>
                </a:cxn>
                <a:cxn ang="0">
                  <a:pos x="1432" y="673"/>
                </a:cxn>
                <a:cxn ang="0">
                  <a:pos x="1364" y="762"/>
                </a:cxn>
                <a:cxn ang="0">
                  <a:pos x="1229" y="870"/>
                </a:cxn>
                <a:cxn ang="0">
                  <a:pos x="1045" y="959"/>
                </a:cxn>
                <a:cxn ang="0">
                  <a:pos x="842" y="989"/>
                </a:cxn>
                <a:cxn ang="0">
                  <a:pos x="639" y="959"/>
                </a:cxn>
                <a:cxn ang="0">
                  <a:pos x="455" y="870"/>
                </a:cxn>
                <a:cxn ang="0">
                  <a:pos x="320" y="762"/>
                </a:cxn>
                <a:cxn ang="0">
                  <a:pos x="252" y="673"/>
                </a:cxn>
                <a:cxn ang="0">
                  <a:pos x="175" y="485"/>
                </a:cxn>
                <a:cxn ang="0">
                  <a:pos x="126" y="297"/>
                </a:cxn>
              </a:cxnLst>
              <a:rect l="0" t="0" r="r" b="b"/>
              <a:pathLst>
                <a:path w="1684" h="989">
                  <a:moveTo>
                    <a:pt x="126" y="297"/>
                  </a:moveTo>
                  <a:lnTo>
                    <a:pt x="126" y="257"/>
                  </a:lnTo>
                  <a:lnTo>
                    <a:pt x="117" y="227"/>
                  </a:lnTo>
                  <a:lnTo>
                    <a:pt x="97" y="198"/>
                  </a:lnTo>
                  <a:lnTo>
                    <a:pt x="87" y="168"/>
                  </a:lnTo>
                  <a:lnTo>
                    <a:pt x="68" y="148"/>
                  </a:lnTo>
                  <a:lnTo>
                    <a:pt x="49" y="128"/>
                  </a:lnTo>
                  <a:lnTo>
                    <a:pt x="29" y="119"/>
                  </a:lnTo>
                  <a:lnTo>
                    <a:pt x="0" y="109"/>
                  </a:lnTo>
                  <a:lnTo>
                    <a:pt x="20" y="89"/>
                  </a:lnTo>
                  <a:lnTo>
                    <a:pt x="39" y="79"/>
                  </a:lnTo>
                  <a:lnTo>
                    <a:pt x="49" y="69"/>
                  </a:lnTo>
                  <a:lnTo>
                    <a:pt x="58" y="59"/>
                  </a:lnTo>
                  <a:lnTo>
                    <a:pt x="78" y="49"/>
                  </a:lnTo>
                  <a:lnTo>
                    <a:pt x="87" y="30"/>
                  </a:lnTo>
                  <a:lnTo>
                    <a:pt x="97" y="20"/>
                  </a:lnTo>
                  <a:lnTo>
                    <a:pt x="117" y="10"/>
                  </a:lnTo>
                  <a:lnTo>
                    <a:pt x="126" y="0"/>
                  </a:lnTo>
                  <a:lnTo>
                    <a:pt x="146" y="0"/>
                  </a:lnTo>
                  <a:lnTo>
                    <a:pt x="165" y="0"/>
                  </a:lnTo>
                  <a:lnTo>
                    <a:pt x="175" y="10"/>
                  </a:lnTo>
                  <a:lnTo>
                    <a:pt x="194" y="20"/>
                  </a:lnTo>
                  <a:lnTo>
                    <a:pt x="213" y="30"/>
                  </a:lnTo>
                  <a:lnTo>
                    <a:pt x="223" y="39"/>
                  </a:lnTo>
                  <a:lnTo>
                    <a:pt x="242" y="49"/>
                  </a:lnTo>
                  <a:lnTo>
                    <a:pt x="252" y="69"/>
                  </a:lnTo>
                  <a:lnTo>
                    <a:pt x="271" y="79"/>
                  </a:lnTo>
                  <a:lnTo>
                    <a:pt x="300" y="128"/>
                  </a:lnTo>
                  <a:lnTo>
                    <a:pt x="310" y="178"/>
                  </a:lnTo>
                  <a:lnTo>
                    <a:pt x="339" y="237"/>
                  </a:lnTo>
                  <a:lnTo>
                    <a:pt x="349" y="297"/>
                  </a:lnTo>
                  <a:lnTo>
                    <a:pt x="358" y="336"/>
                  </a:lnTo>
                  <a:lnTo>
                    <a:pt x="368" y="386"/>
                  </a:lnTo>
                  <a:lnTo>
                    <a:pt x="378" y="425"/>
                  </a:lnTo>
                  <a:lnTo>
                    <a:pt x="387" y="465"/>
                  </a:lnTo>
                  <a:lnTo>
                    <a:pt x="407" y="504"/>
                  </a:lnTo>
                  <a:lnTo>
                    <a:pt x="426" y="544"/>
                  </a:lnTo>
                  <a:lnTo>
                    <a:pt x="455" y="574"/>
                  </a:lnTo>
                  <a:lnTo>
                    <a:pt x="484" y="613"/>
                  </a:lnTo>
                  <a:lnTo>
                    <a:pt x="523" y="643"/>
                  </a:lnTo>
                  <a:lnTo>
                    <a:pt x="561" y="673"/>
                  </a:lnTo>
                  <a:lnTo>
                    <a:pt x="610" y="692"/>
                  </a:lnTo>
                  <a:lnTo>
                    <a:pt x="649" y="722"/>
                  </a:lnTo>
                  <a:lnTo>
                    <a:pt x="697" y="732"/>
                  </a:lnTo>
                  <a:lnTo>
                    <a:pt x="745" y="752"/>
                  </a:lnTo>
                  <a:lnTo>
                    <a:pt x="794" y="752"/>
                  </a:lnTo>
                  <a:lnTo>
                    <a:pt x="842" y="752"/>
                  </a:lnTo>
                  <a:lnTo>
                    <a:pt x="890" y="752"/>
                  </a:lnTo>
                  <a:lnTo>
                    <a:pt x="939" y="752"/>
                  </a:lnTo>
                  <a:lnTo>
                    <a:pt x="987" y="732"/>
                  </a:lnTo>
                  <a:lnTo>
                    <a:pt x="1035" y="722"/>
                  </a:lnTo>
                  <a:lnTo>
                    <a:pt x="1074" y="692"/>
                  </a:lnTo>
                  <a:lnTo>
                    <a:pt x="1123" y="673"/>
                  </a:lnTo>
                  <a:lnTo>
                    <a:pt x="1161" y="643"/>
                  </a:lnTo>
                  <a:lnTo>
                    <a:pt x="1200" y="613"/>
                  </a:lnTo>
                  <a:lnTo>
                    <a:pt x="1229" y="574"/>
                  </a:lnTo>
                  <a:lnTo>
                    <a:pt x="1258" y="544"/>
                  </a:lnTo>
                  <a:lnTo>
                    <a:pt x="1277" y="504"/>
                  </a:lnTo>
                  <a:lnTo>
                    <a:pt x="1297" y="465"/>
                  </a:lnTo>
                  <a:lnTo>
                    <a:pt x="1306" y="425"/>
                  </a:lnTo>
                  <a:lnTo>
                    <a:pt x="1316" y="386"/>
                  </a:lnTo>
                  <a:lnTo>
                    <a:pt x="1326" y="336"/>
                  </a:lnTo>
                  <a:lnTo>
                    <a:pt x="1335" y="297"/>
                  </a:lnTo>
                  <a:lnTo>
                    <a:pt x="1345" y="237"/>
                  </a:lnTo>
                  <a:lnTo>
                    <a:pt x="1364" y="178"/>
                  </a:lnTo>
                  <a:lnTo>
                    <a:pt x="1393" y="128"/>
                  </a:lnTo>
                  <a:lnTo>
                    <a:pt x="1413" y="79"/>
                  </a:lnTo>
                  <a:lnTo>
                    <a:pt x="1432" y="69"/>
                  </a:lnTo>
                  <a:lnTo>
                    <a:pt x="1442" y="49"/>
                  </a:lnTo>
                  <a:lnTo>
                    <a:pt x="1461" y="39"/>
                  </a:lnTo>
                  <a:lnTo>
                    <a:pt x="1471" y="30"/>
                  </a:lnTo>
                  <a:lnTo>
                    <a:pt x="1490" y="20"/>
                  </a:lnTo>
                  <a:lnTo>
                    <a:pt x="1509" y="10"/>
                  </a:lnTo>
                  <a:lnTo>
                    <a:pt x="1519" y="0"/>
                  </a:lnTo>
                  <a:lnTo>
                    <a:pt x="1538" y="0"/>
                  </a:lnTo>
                  <a:lnTo>
                    <a:pt x="1558" y="0"/>
                  </a:lnTo>
                  <a:lnTo>
                    <a:pt x="1577" y="10"/>
                  </a:lnTo>
                  <a:lnTo>
                    <a:pt x="1587" y="20"/>
                  </a:lnTo>
                  <a:lnTo>
                    <a:pt x="1597" y="30"/>
                  </a:lnTo>
                  <a:lnTo>
                    <a:pt x="1606" y="49"/>
                  </a:lnTo>
                  <a:lnTo>
                    <a:pt x="1626" y="59"/>
                  </a:lnTo>
                  <a:lnTo>
                    <a:pt x="1635" y="69"/>
                  </a:lnTo>
                  <a:lnTo>
                    <a:pt x="1655" y="79"/>
                  </a:lnTo>
                  <a:lnTo>
                    <a:pt x="1664" y="89"/>
                  </a:lnTo>
                  <a:lnTo>
                    <a:pt x="1684" y="109"/>
                  </a:lnTo>
                  <a:lnTo>
                    <a:pt x="1655" y="119"/>
                  </a:lnTo>
                  <a:lnTo>
                    <a:pt x="1635" y="128"/>
                  </a:lnTo>
                  <a:lnTo>
                    <a:pt x="1616" y="148"/>
                  </a:lnTo>
                  <a:lnTo>
                    <a:pt x="1597" y="168"/>
                  </a:lnTo>
                  <a:lnTo>
                    <a:pt x="1577" y="198"/>
                  </a:lnTo>
                  <a:lnTo>
                    <a:pt x="1568" y="227"/>
                  </a:lnTo>
                  <a:lnTo>
                    <a:pt x="1558" y="257"/>
                  </a:lnTo>
                  <a:lnTo>
                    <a:pt x="1558" y="297"/>
                  </a:lnTo>
                  <a:lnTo>
                    <a:pt x="1548" y="356"/>
                  </a:lnTo>
                  <a:lnTo>
                    <a:pt x="1529" y="425"/>
                  </a:lnTo>
                  <a:lnTo>
                    <a:pt x="1519" y="485"/>
                  </a:lnTo>
                  <a:lnTo>
                    <a:pt x="1490" y="554"/>
                  </a:lnTo>
                  <a:lnTo>
                    <a:pt x="1461" y="613"/>
                  </a:lnTo>
                  <a:lnTo>
                    <a:pt x="1432" y="673"/>
                  </a:lnTo>
                  <a:lnTo>
                    <a:pt x="1413" y="702"/>
                  </a:lnTo>
                  <a:lnTo>
                    <a:pt x="1384" y="732"/>
                  </a:lnTo>
                  <a:lnTo>
                    <a:pt x="1364" y="762"/>
                  </a:lnTo>
                  <a:lnTo>
                    <a:pt x="1335" y="791"/>
                  </a:lnTo>
                  <a:lnTo>
                    <a:pt x="1287" y="841"/>
                  </a:lnTo>
                  <a:lnTo>
                    <a:pt x="1229" y="870"/>
                  </a:lnTo>
                  <a:lnTo>
                    <a:pt x="1171" y="910"/>
                  </a:lnTo>
                  <a:lnTo>
                    <a:pt x="1113" y="940"/>
                  </a:lnTo>
                  <a:lnTo>
                    <a:pt x="1045" y="959"/>
                  </a:lnTo>
                  <a:lnTo>
                    <a:pt x="977" y="979"/>
                  </a:lnTo>
                  <a:lnTo>
                    <a:pt x="910" y="979"/>
                  </a:lnTo>
                  <a:lnTo>
                    <a:pt x="842" y="989"/>
                  </a:lnTo>
                  <a:lnTo>
                    <a:pt x="774" y="979"/>
                  </a:lnTo>
                  <a:lnTo>
                    <a:pt x="707" y="979"/>
                  </a:lnTo>
                  <a:lnTo>
                    <a:pt x="639" y="959"/>
                  </a:lnTo>
                  <a:lnTo>
                    <a:pt x="571" y="940"/>
                  </a:lnTo>
                  <a:lnTo>
                    <a:pt x="513" y="910"/>
                  </a:lnTo>
                  <a:lnTo>
                    <a:pt x="455" y="870"/>
                  </a:lnTo>
                  <a:lnTo>
                    <a:pt x="397" y="841"/>
                  </a:lnTo>
                  <a:lnTo>
                    <a:pt x="349" y="791"/>
                  </a:lnTo>
                  <a:lnTo>
                    <a:pt x="320" y="762"/>
                  </a:lnTo>
                  <a:lnTo>
                    <a:pt x="300" y="732"/>
                  </a:lnTo>
                  <a:lnTo>
                    <a:pt x="271" y="702"/>
                  </a:lnTo>
                  <a:lnTo>
                    <a:pt x="252" y="673"/>
                  </a:lnTo>
                  <a:lnTo>
                    <a:pt x="223" y="613"/>
                  </a:lnTo>
                  <a:lnTo>
                    <a:pt x="194" y="554"/>
                  </a:lnTo>
                  <a:lnTo>
                    <a:pt x="175" y="485"/>
                  </a:lnTo>
                  <a:lnTo>
                    <a:pt x="155" y="425"/>
                  </a:lnTo>
                  <a:lnTo>
                    <a:pt x="146" y="356"/>
                  </a:lnTo>
                  <a:lnTo>
                    <a:pt x="126" y="297"/>
                  </a:lnTo>
                </a:path>
              </a:pathLst>
            </a:custGeom>
            <a:noFill/>
            <a:ln w="15875">
              <a:solidFill>
                <a:srgbClr val="14141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97" y="1454"/>
              <a:ext cx="145" cy="119"/>
            </a:xfrm>
            <a:custGeom>
              <a:avLst/>
              <a:gdLst/>
              <a:ahLst/>
              <a:cxnLst>
                <a:cxn ang="0">
                  <a:pos x="106" y="89"/>
                </a:cxn>
                <a:cxn ang="0">
                  <a:pos x="116" y="89"/>
                </a:cxn>
                <a:cxn ang="0">
                  <a:pos x="116" y="79"/>
                </a:cxn>
                <a:cxn ang="0">
                  <a:pos x="125" y="70"/>
                </a:cxn>
                <a:cxn ang="0">
                  <a:pos x="125" y="60"/>
                </a:cxn>
                <a:cxn ang="0">
                  <a:pos x="125" y="50"/>
                </a:cxn>
                <a:cxn ang="0">
                  <a:pos x="125" y="40"/>
                </a:cxn>
                <a:cxn ang="0">
                  <a:pos x="116" y="30"/>
                </a:cxn>
                <a:cxn ang="0">
                  <a:pos x="106" y="30"/>
                </a:cxn>
                <a:cxn ang="0">
                  <a:pos x="96" y="30"/>
                </a:cxn>
                <a:cxn ang="0">
                  <a:pos x="96" y="40"/>
                </a:cxn>
                <a:cxn ang="0">
                  <a:pos x="87" y="50"/>
                </a:cxn>
                <a:cxn ang="0">
                  <a:pos x="87" y="60"/>
                </a:cxn>
                <a:cxn ang="0">
                  <a:pos x="87" y="70"/>
                </a:cxn>
                <a:cxn ang="0">
                  <a:pos x="87" y="89"/>
                </a:cxn>
                <a:cxn ang="0">
                  <a:pos x="77" y="109"/>
                </a:cxn>
                <a:cxn ang="0">
                  <a:pos x="67" y="109"/>
                </a:cxn>
                <a:cxn ang="0">
                  <a:pos x="48" y="119"/>
                </a:cxn>
                <a:cxn ang="0">
                  <a:pos x="29" y="119"/>
                </a:cxn>
                <a:cxn ang="0">
                  <a:pos x="19" y="109"/>
                </a:cxn>
                <a:cxn ang="0">
                  <a:pos x="9" y="89"/>
                </a:cxn>
                <a:cxn ang="0">
                  <a:pos x="0" y="70"/>
                </a:cxn>
                <a:cxn ang="0">
                  <a:pos x="0" y="40"/>
                </a:cxn>
                <a:cxn ang="0">
                  <a:pos x="19" y="30"/>
                </a:cxn>
                <a:cxn ang="0">
                  <a:pos x="29" y="20"/>
                </a:cxn>
                <a:cxn ang="0">
                  <a:pos x="48" y="10"/>
                </a:cxn>
                <a:cxn ang="0">
                  <a:pos x="48" y="40"/>
                </a:cxn>
                <a:cxn ang="0">
                  <a:pos x="38" y="40"/>
                </a:cxn>
                <a:cxn ang="0">
                  <a:pos x="29" y="50"/>
                </a:cxn>
                <a:cxn ang="0">
                  <a:pos x="29" y="60"/>
                </a:cxn>
                <a:cxn ang="0">
                  <a:pos x="29" y="70"/>
                </a:cxn>
                <a:cxn ang="0">
                  <a:pos x="29" y="79"/>
                </a:cxn>
                <a:cxn ang="0">
                  <a:pos x="29" y="79"/>
                </a:cxn>
                <a:cxn ang="0">
                  <a:pos x="38" y="89"/>
                </a:cxn>
                <a:cxn ang="0">
                  <a:pos x="38" y="89"/>
                </a:cxn>
                <a:cxn ang="0">
                  <a:pos x="48" y="89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58" y="70"/>
                </a:cxn>
                <a:cxn ang="0">
                  <a:pos x="67" y="40"/>
                </a:cxn>
                <a:cxn ang="0">
                  <a:pos x="77" y="30"/>
                </a:cxn>
                <a:cxn ang="0">
                  <a:pos x="77" y="20"/>
                </a:cxn>
                <a:cxn ang="0">
                  <a:pos x="87" y="10"/>
                </a:cxn>
                <a:cxn ang="0">
                  <a:pos x="106" y="0"/>
                </a:cxn>
                <a:cxn ang="0">
                  <a:pos x="125" y="10"/>
                </a:cxn>
                <a:cxn ang="0">
                  <a:pos x="135" y="20"/>
                </a:cxn>
                <a:cxn ang="0">
                  <a:pos x="145" y="30"/>
                </a:cxn>
                <a:cxn ang="0">
                  <a:pos x="145" y="60"/>
                </a:cxn>
                <a:cxn ang="0">
                  <a:pos x="145" y="79"/>
                </a:cxn>
                <a:cxn ang="0">
                  <a:pos x="135" y="109"/>
                </a:cxn>
                <a:cxn ang="0">
                  <a:pos x="125" y="119"/>
                </a:cxn>
                <a:cxn ang="0">
                  <a:pos x="106" y="119"/>
                </a:cxn>
                <a:cxn ang="0">
                  <a:pos x="106" y="89"/>
                </a:cxn>
              </a:cxnLst>
              <a:rect l="0" t="0" r="r" b="b"/>
              <a:pathLst>
                <a:path w="145" h="119">
                  <a:moveTo>
                    <a:pt x="106" y="89"/>
                  </a:moveTo>
                  <a:lnTo>
                    <a:pt x="116" y="89"/>
                  </a:lnTo>
                  <a:lnTo>
                    <a:pt x="116" y="79"/>
                  </a:lnTo>
                  <a:lnTo>
                    <a:pt x="125" y="70"/>
                  </a:lnTo>
                  <a:lnTo>
                    <a:pt x="125" y="60"/>
                  </a:lnTo>
                  <a:lnTo>
                    <a:pt x="125" y="50"/>
                  </a:lnTo>
                  <a:lnTo>
                    <a:pt x="125" y="40"/>
                  </a:lnTo>
                  <a:lnTo>
                    <a:pt x="116" y="30"/>
                  </a:lnTo>
                  <a:lnTo>
                    <a:pt x="106" y="30"/>
                  </a:lnTo>
                  <a:lnTo>
                    <a:pt x="96" y="30"/>
                  </a:lnTo>
                  <a:lnTo>
                    <a:pt x="96" y="40"/>
                  </a:lnTo>
                  <a:lnTo>
                    <a:pt x="87" y="50"/>
                  </a:lnTo>
                  <a:lnTo>
                    <a:pt x="87" y="60"/>
                  </a:lnTo>
                  <a:lnTo>
                    <a:pt x="87" y="70"/>
                  </a:lnTo>
                  <a:lnTo>
                    <a:pt x="87" y="89"/>
                  </a:lnTo>
                  <a:lnTo>
                    <a:pt x="77" y="109"/>
                  </a:lnTo>
                  <a:lnTo>
                    <a:pt x="67" y="109"/>
                  </a:lnTo>
                  <a:lnTo>
                    <a:pt x="48" y="119"/>
                  </a:lnTo>
                  <a:lnTo>
                    <a:pt x="29" y="119"/>
                  </a:lnTo>
                  <a:lnTo>
                    <a:pt x="19" y="109"/>
                  </a:lnTo>
                  <a:lnTo>
                    <a:pt x="9" y="89"/>
                  </a:lnTo>
                  <a:lnTo>
                    <a:pt x="0" y="70"/>
                  </a:lnTo>
                  <a:lnTo>
                    <a:pt x="0" y="40"/>
                  </a:lnTo>
                  <a:lnTo>
                    <a:pt x="19" y="30"/>
                  </a:lnTo>
                  <a:lnTo>
                    <a:pt x="29" y="20"/>
                  </a:lnTo>
                  <a:lnTo>
                    <a:pt x="48" y="10"/>
                  </a:lnTo>
                  <a:lnTo>
                    <a:pt x="48" y="40"/>
                  </a:lnTo>
                  <a:lnTo>
                    <a:pt x="38" y="40"/>
                  </a:lnTo>
                  <a:lnTo>
                    <a:pt x="29" y="50"/>
                  </a:lnTo>
                  <a:lnTo>
                    <a:pt x="29" y="60"/>
                  </a:lnTo>
                  <a:lnTo>
                    <a:pt x="29" y="70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48" y="89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58" y="70"/>
                  </a:lnTo>
                  <a:lnTo>
                    <a:pt x="67" y="40"/>
                  </a:lnTo>
                  <a:lnTo>
                    <a:pt x="77" y="30"/>
                  </a:lnTo>
                  <a:lnTo>
                    <a:pt x="77" y="20"/>
                  </a:lnTo>
                  <a:lnTo>
                    <a:pt x="87" y="10"/>
                  </a:lnTo>
                  <a:lnTo>
                    <a:pt x="106" y="0"/>
                  </a:lnTo>
                  <a:lnTo>
                    <a:pt x="125" y="10"/>
                  </a:lnTo>
                  <a:lnTo>
                    <a:pt x="135" y="20"/>
                  </a:lnTo>
                  <a:lnTo>
                    <a:pt x="145" y="30"/>
                  </a:lnTo>
                  <a:lnTo>
                    <a:pt x="145" y="60"/>
                  </a:lnTo>
                  <a:lnTo>
                    <a:pt x="145" y="79"/>
                  </a:lnTo>
                  <a:lnTo>
                    <a:pt x="135" y="109"/>
                  </a:lnTo>
                  <a:lnTo>
                    <a:pt x="125" y="119"/>
                  </a:lnTo>
                  <a:lnTo>
                    <a:pt x="106" y="119"/>
                  </a:lnTo>
                  <a:lnTo>
                    <a:pt x="106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116" y="1326"/>
              <a:ext cx="145" cy="11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48" y="118"/>
                </a:cxn>
                <a:cxn ang="0">
                  <a:pos x="29" y="118"/>
                </a:cxn>
                <a:cxn ang="0">
                  <a:pos x="19" y="109"/>
                </a:cxn>
                <a:cxn ang="0">
                  <a:pos x="10" y="99"/>
                </a:cxn>
                <a:cxn ang="0">
                  <a:pos x="10" y="89"/>
                </a:cxn>
                <a:cxn ang="0">
                  <a:pos x="0" y="7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0" y="39"/>
                </a:cxn>
                <a:cxn ang="0">
                  <a:pos x="10" y="19"/>
                </a:cxn>
                <a:cxn ang="0">
                  <a:pos x="10" y="10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8" y="0"/>
                </a:cxn>
                <a:cxn ang="0">
                  <a:pos x="48" y="19"/>
                </a:cxn>
                <a:cxn ang="0">
                  <a:pos x="39" y="29"/>
                </a:cxn>
                <a:cxn ang="0">
                  <a:pos x="29" y="29"/>
                </a:cxn>
                <a:cxn ang="0">
                  <a:pos x="19" y="39"/>
                </a:cxn>
                <a:cxn ang="0">
                  <a:pos x="19" y="59"/>
                </a:cxn>
                <a:cxn ang="0">
                  <a:pos x="19" y="69"/>
                </a:cxn>
                <a:cxn ang="0">
                  <a:pos x="29" y="79"/>
                </a:cxn>
                <a:cxn ang="0">
                  <a:pos x="48" y="89"/>
                </a:cxn>
                <a:cxn ang="0">
                  <a:pos x="68" y="89"/>
                </a:cxn>
                <a:cxn ang="0">
                  <a:pos x="87" y="89"/>
                </a:cxn>
                <a:cxn ang="0">
                  <a:pos x="106" y="89"/>
                </a:cxn>
                <a:cxn ang="0">
                  <a:pos x="106" y="69"/>
                </a:cxn>
                <a:cxn ang="0">
                  <a:pos x="116" y="59"/>
                </a:cxn>
                <a:cxn ang="0">
                  <a:pos x="116" y="49"/>
                </a:cxn>
                <a:cxn ang="0">
                  <a:pos x="106" y="39"/>
                </a:cxn>
                <a:cxn ang="0">
                  <a:pos x="97" y="29"/>
                </a:cxn>
                <a:cxn ang="0">
                  <a:pos x="97" y="29"/>
                </a:cxn>
                <a:cxn ang="0">
                  <a:pos x="97" y="0"/>
                </a:cxn>
                <a:cxn ang="0">
                  <a:pos x="116" y="10"/>
                </a:cxn>
                <a:cxn ang="0">
                  <a:pos x="126" y="19"/>
                </a:cxn>
                <a:cxn ang="0">
                  <a:pos x="136" y="39"/>
                </a:cxn>
                <a:cxn ang="0">
                  <a:pos x="145" y="59"/>
                </a:cxn>
                <a:cxn ang="0">
                  <a:pos x="136" y="79"/>
                </a:cxn>
                <a:cxn ang="0">
                  <a:pos x="136" y="89"/>
                </a:cxn>
                <a:cxn ang="0">
                  <a:pos x="126" y="99"/>
                </a:cxn>
                <a:cxn ang="0">
                  <a:pos x="116" y="109"/>
                </a:cxn>
                <a:cxn ang="0">
                  <a:pos x="106" y="118"/>
                </a:cxn>
                <a:cxn ang="0">
                  <a:pos x="97" y="118"/>
                </a:cxn>
                <a:cxn ang="0">
                  <a:pos x="77" y="118"/>
                </a:cxn>
                <a:cxn ang="0">
                  <a:pos x="68" y="118"/>
                </a:cxn>
              </a:cxnLst>
              <a:rect l="0" t="0" r="r" b="b"/>
              <a:pathLst>
                <a:path w="145" h="118">
                  <a:moveTo>
                    <a:pt x="68" y="118"/>
                  </a:moveTo>
                  <a:lnTo>
                    <a:pt x="48" y="118"/>
                  </a:lnTo>
                  <a:lnTo>
                    <a:pt x="29" y="118"/>
                  </a:lnTo>
                  <a:lnTo>
                    <a:pt x="19" y="109"/>
                  </a:lnTo>
                  <a:lnTo>
                    <a:pt x="10" y="99"/>
                  </a:lnTo>
                  <a:lnTo>
                    <a:pt x="10" y="89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48" y="19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19" y="39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9" y="79"/>
                  </a:lnTo>
                  <a:lnTo>
                    <a:pt x="48" y="89"/>
                  </a:lnTo>
                  <a:lnTo>
                    <a:pt x="68" y="89"/>
                  </a:lnTo>
                  <a:lnTo>
                    <a:pt x="87" y="89"/>
                  </a:lnTo>
                  <a:lnTo>
                    <a:pt x="106" y="89"/>
                  </a:lnTo>
                  <a:lnTo>
                    <a:pt x="106" y="69"/>
                  </a:lnTo>
                  <a:lnTo>
                    <a:pt x="116" y="59"/>
                  </a:lnTo>
                  <a:lnTo>
                    <a:pt x="116" y="49"/>
                  </a:lnTo>
                  <a:lnTo>
                    <a:pt x="106" y="3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0"/>
                  </a:lnTo>
                  <a:lnTo>
                    <a:pt x="116" y="10"/>
                  </a:lnTo>
                  <a:lnTo>
                    <a:pt x="126" y="19"/>
                  </a:lnTo>
                  <a:lnTo>
                    <a:pt x="136" y="39"/>
                  </a:lnTo>
                  <a:lnTo>
                    <a:pt x="145" y="59"/>
                  </a:lnTo>
                  <a:lnTo>
                    <a:pt x="136" y="79"/>
                  </a:lnTo>
                  <a:lnTo>
                    <a:pt x="136" y="89"/>
                  </a:lnTo>
                  <a:lnTo>
                    <a:pt x="126" y="99"/>
                  </a:lnTo>
                  <a:lnTo>
                    <a:pt x="116" y="109"/>
                  </a:lnTo>
                  <a:lnTo>
                    <a:pt x="106" y="118"/>
                  </a:lnTo>
                  <a:lnTo>
                    <a:pt x="97" y="118"/>
                  </a:lnTo>
                  <a:lnTo>
                    <a:pt x="77" y="118"/>
                  </a:lnTo>
                  <a:lnTo>
                    <a:pt x="68" y="11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126" y="1276"/>
              <a:ext cx="135" cy="50"/>
            </a:xfrm>
            <a:custGeom>
              <a:avLst/>
              <a:gdLst/>
              <a:ahLst/>
              <a:cxnLst>
                <a:cxn ang="0">
                  <a:pos x="135" y="20"/>
                </a:cxn>
                <a:cxn ang="0">
                  <a:pos x="135" y="5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35" y="20"/>
                </a:cxn>
              </a:cxnLst>
              <a:rect l="0" t="0" r="r" b="b"/>
              <a:pathLst>
                <a:path w="135" h="50">
                  <a:moveTo>
                    <a:pt x="135" y="20"/>
                  </a:moveTo>
                  <a:lnTo>
                    <a:pt x="135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35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126" y="1158"/>
              <a:ext cx="155" cy="12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29" y="69"/>
                </a:cxn>
                <a:cxn ang="0">
                  <a:pos x="58" y="79"/>
                </a:cxn>
                <a:cxn ang="0">
                  <a:pos x="67" y="9"/>
                </a:cxn>
                <a:cxn ang="0">
                  <a:pos x="96" y="19"/>
                </a:cxn>
                <a:cxn ang="0">
                  <a:pos x="87" y="89"/>
                </a:cxn>
                <a:cxn ang="0">
                  <a:pos x="116" y="89"/>
                </a:cxn>
                <a:cxn ang="0">
                  <a:pos x="135" y="9"/>
                </a:cxn>
                <a:cxn ang="0">
                  <a:pos x="155" y="19"/>
                </a:cxn>
                <a:cxn ang="0">
                  <a:pos x="135" y="128"/>
                </a:cxn>
                <a:cxn ang="0">
                  <a:pos x="0" y="98"/>
                </a:cxn>
                <a:cxn ang="0">
                  <a:pos x="19" y="0"/>
                </a:cxn>
                <a:cxn ang="0">
                  <a:pos x="48" y="0"/>
                </a:cxn>
              </a:cxnLst>
              <a:rect l="0" t="0" r="r" b="b"/>
              <a:pathLst>
                <a:path w="155" h="128">
                  <a:moveTo>
                    <a:pt x="48" y="0"/>
                  </a:moveTo>
                  <a:lnTo>
                    <a:pt x="29" y="69"/>
                  </a:lnTo>
                  <a:lnTo>
                    <a:pt x="58" y="79"/>
                  </a:lnTo>
                  <a:lnTo>
                    <a:pt x="67" y="9"/>
                  </a:lnTo>
                  <a:lnTo>
                    <a:pt x="96" y="19"/>
                  </a:lnTo>
                  <a:lnTo>
                    <a:pt x="87" y="89"/>
                  </a:lnTo>
                  <a:lnTo>
                    <a:pt x="116" y="89"/>
                  </a:lnTo>
                  <a:lnTo>
                    <a:pt x="135" y="9"/>
                  </a:lnTo>
                  <a:lnTo>
                    <a:pt x="155" y="19"/>
                  </a:lnTo>
                  <a:lnTo>
                    <a:pt x="135" y="128"/>
                  </a:lnTo>
                  <a:lnTo>
                    <a:pt x="0" y="98"/>
                  </a:lnTo>
                  <a:lnTo>
                    <a:pt x="1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155" y="1009"/>
              <a:ext cx="164" cy="15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9" y="79"/>
                </a:cxn>
                <a:cxn ang="0">
                  <a:pos x="116" y="59"/>
                </a:cxn>
                <a:cxn ang="0">
                  <a:pos x="29" y="30"/>
                </a:cxn>
                <a:cxn ang="0">
                  <a:pos x="29" y="0"/>
                </a:cxn>
                <a:cxn ang="0">
                  <a:pos x="164" y="40"/>
                </a:cxn>
                <a:cxn ang="0">
                  <a:pos x="155" y="69"/>
                </a:cxn>
                <a:cxn ang="0">
                  <a:pos x="48" y="99"/>
                </a:cxn>
                <a:cxn ang="0">
                  <a:pos x="135" y="129"/>
                </a:cxn>
                <a:cxn ang="0">
                  <a:pos x="135" y="158"/>
                </a:cxn>
                <a:cxn ang="0">
                  <a:pos x="0" y="109"/>
                </a:cxn>
              </a:cxnLst>
              <a:rect l="0" t="0" r="r" b="b"/>
              <a:pathLst>
                <a:path w="164" h="158">
                  <a:moveTo>
                    <a:pt x="0" y="109"/>
                  </a:moveTo>
                  <a:lnTo>
                    <a:pt x="9" y="79"/>
                  </a:lnTo>
                  <a:lnTo>
                    <a:pt x="116" y="59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164" y="40"/>
                  </a:lnTo>
                  <a:lnTo>
                    <a:pt x="155" y="69"/>
                  </a:lnTo>
                  <a:lnTo>
                    <a:pt x="48" y="99"/>
                  </a:lnTo>
                  <a:lnTo>
                    <a:pt x="135" y="129"/>
                  </a:lnTo>
                  <a:lnTo>
                    <a:pt x="135" y="158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213" y="890"/>
              <a:ext cx="145" cy="139"/>
            </a:xfrm>
            <a:custGeom>
              <a:avLst/>
              <a:gdLst/>
              <a:ahLst/>
              <a:cxnLst>
                <a:cxn ang="0">
                  <a:pos x="48" y="129"/>
                </a:cxn>
                <a:cxn ang="0">
                  <a:pos x="29" y="119"/>
                </a:cxn>
                <a:cxn ang="0">
                  <a:pos x="19" y="109"/>
                </a:cxn>
                <a:cxn ang="0">
                  <a:pos x="9" y="99"/>
                </a:cxn>
                <a:cxn ang="0">
                  <a:pos x="0" y="89"/>
                </a:cxn>
                <a:cxn ang="0">
                  <a:pos x="0" y="8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9" y="40"/>
                </a:cxn>
                <a:cxn ang="0">
                  <a:pos x="9" y="30"/>
                </a:cxn>
                <a:cxn ang="0">
                  <a:pos x="19" y="20"/>
                </a:cxn>
                <a:cxn ang="0">
                  <a:pos x="29" y="1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7" y="10"/>
                </a:cxn>
                <a:cxn ang="0">
                  <a:pos x="58" y="30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39" y="40"/>
                </a:cxn>
                <a:cxn ang="0">
                  <a:pos x="29" y="50"/>
                </a:cxn>
                <a:cxn ang="0">
                  <a:pos x="29" y="70"/>
                </a:cxn>
                <a:cxn ang="0">
                  <a:pos x="29" y="80"/>
                </a:cxn>
                <a:cxn ang="0">
                  <a:pos x="39" y="89"/>
                </a:cxn>
                <a:cxn ang="0">
                  <a:pos x="58" y="99"/>
                </a:cxn>
                <a:cxn ang="0">
                  <a:pos x="77" y="109"/>
                </a:cxn>
                <a:cxn ang="0">
                  <a:pos x="97" y="109"/>
                </a:cxn>
                <a:cxn ang="0">
                  <a:pos x="106" y="99"/>
                </a:cxn>
                <a:cxn ang="0">
                  <a:pos x="116" y="89"/>
                </a:cxn>
                <a:cxn ang="0">
                  <a:pos x="116" y="80"/>
                </a:cxn>
                <a:cxn ang="0">
                  <a:pos x="116" y="70"/>
                </a:cxn>
                <a:cxn ang="0">
                  <a:pos x="116" y="60"/>
                </a:cxn>
                <a:cxn ang="0">
                  <a:pos x="106" y="50"/>
                </a:cxn>
                <a:cxn ang="0">
                  <a:pos x="116" y="20"/>
                </a:cxn>
                <a:cxn ang="0">
                  <a:pos x="135" y="40"/>
                </a:cxn>
                <a:cxn ang="0">
                  <a:pos x="145" y="60"/>
                </a:cxn>
                <a:cxn ang="0">
                  <a:pos x="145" y="70"/>
                </a:cxn>
                <a:cxn ang="0">
                  <a:pos x="145" y="80"/>
                </a:cxn>
                <a:cxn ang="0">
                  <a:pos x="145" y="89"/>
                </a:cxn>
                <a:cxn ang="0">
                  <a:pos x="135" y="99"/>
                </a:cxn>
                <a:cxn ang="0">
                  <a:pos x="135" y="109"/>
                </a:cxn>
                <a:cxn ang="0">
                  <a:pos x="126" y="119"/>
                </a:cxn>
                <a:cxn ang="0">
                  <a:pos x="116" y="129"/>
                </a:cxn>
                <a:cxn ang="0">
                  <a:pos x="97" y="139"/>
                </a:cxn>
                <a:cxn ang="0">
                  <a:pos x="87" y="139"/>
                </a:cxn>
                <a:cxn ang="0">
                  <a:pos x="77" y="139"/>
                </a:cxn>
                <a:cxn ang="0">
                  <a:pos x="58" y="139"/>
                </a:cxn>
                <a:cxn ang="0">
                  <a:pos x="48" y="129"/>
                </a:cxn>
              </a:cxnLst>
              <a:rect l="0" t="0" r="r" b="b"/>
              <a:pathLst>
                <a:path w="145" h="139">
                  <a:moveTo>
                    <a:pt x="48" y="129"/>
                  </a:moveTo>
                  <a:lnTo>
                    <a:pt x="29" y="119"/>
                  </a:lnTo>
                  <a:lnTo>
                    <a:pt x="19" y="109"/>
                  </a:lnTo>
                  <a:lnTo>
                    <a:pt x="9" y="99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19" y="20"/>
                  </a:lnTo>
                  <a:lnTo>
                    <a:pt x="29" y="1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7" y="10"/>
                  </a:lnTo>
                  <a:lnTo>
                    <a:pt x="5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39" y="40"/>
                  </a:lnTo>
                  <a:lnTo>
                    <a:pt x="29" y="50"/>
                  </a:lnTo>
                  <a:lnTo>
                    <a:pt x="29" y="70"/>
                  </a:lnTo>
                  <a:lnTo>
                    <a:pt x="29" y="80"/>
                  </a:lnTo>
                  <a:lnTo>
                    <a:pt x="39" y="89"/>
                  </a:lnTo>
                  <a:lnTo>
                    <a:pt x="58" y="99"/>
                  </a:lnTo>
                  <a:lnTo>
                    <a:pt x="77" y="109"/>
                  </a:lnTo>
                  <a:lnTo>
                    <a:pt x="97" y="109"/>
                  </a:lnTo>
                  <a:lnTo>
                    <a:pt x="106" y="99"/>
                  </a:lnTo>
                  <a:lnTo>
                    <a:pt x="116" y="89"/>
                  </a:lnTo>
                  <a:lnTo>
                    <a:pt x="116" y="80"/>
                  </a:lnTo>
                  <a:lnTo>
                    <a:pt x="116" y="70"/>
                  </a:lnTo>
                  <a:lnTo>
                    <a:pt x="116" y="60"/>
                  </a:lnTo>
                  <a:lnTo>
                    <a:pt x="106" y="50"/>
                  </a:lnTo>
                  <a:lnTo>
                    <a:pt x="116" y="20"/>
                  </a:lnTo>
                  <a:lnTo>
                    <a:pt x="135" y="40"/>
                  </a:lnTo>
                  <a:lnTo>
                    <a:pt x="145" y="60"/>
                  </a:lnTo>
                  <a:lnTo>
                    <a:pt x="145" y="70"/>
                  </a:lnTo>
                  <a:lnTo>
                    <a:pt x="145" y="80"/>
                  </a:lnTo>
                  <a:lnTo>
                    <a:pt x="145" y="89"/>
                  </a:lnTo>
                  <a:lnTo>
                    <a:pt x="135" y="99"/>
                  </a:lnTo>
                  <a:lnTo>
                    <a:pt x="135" y="109"/>
                  </a:lnTo>
                  <a:lnTo>
                    <a:pt x="126" y="119"/>
                  </a:lnTo>
                  <a:lnTo>
                    <a:pt x="116" y="129"/>
                  </a:lnTo>
                  <a:lnTo>
                    <a:pt x="97" y="139"/>
                  </a:lnTo>
                  <a:lnTo>
                    <a:pt x="87" y="139"/>
                  </a:lnTo>
                  <a:lnTo>
                    <a:pt x="77" y="139"/>
                  </a:lnTo>
                  <a:lnTo>
                    <a:pt x="58" y="139"/>
                  </a:lnTo>
                  <a:lnTo>
                    <a:pt x="48" y="1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52" y="772"/>
              <a:ext cx="174" cy="158"/>
            </a:xfrm>
            <a:custGeom>
              <a:avLst/>
              <a:gdLst/>
              <a:ahLst/>
              <a:cxnLst>
                <a:cxn ang="0">
                  <a:pos x="77" y="10"/>
                </a:cxn>
                <a:cxn ang="0">
                  <a:pos x="38" y="79"/>
                </a:cxn>
                <a:cxn ang="0">
                  <a:pos x="58" y="89"/>
                </a:cxn>
                <a:cxn ang="0">
                  <a:pos x="96" y="29"/>
                </a:cxn>
                <a:cxn ang="0">
                  <a:pos x="116" y="49"/>
                </a:cxn>
                <a:cxn ang="0">
                  <a:pos x="87" y="99"/>
                </a:cxn>
                <a:cxn ang="0">
                  <a:pos x="116" y="118"/>
                </a:cxn>
                <a:cxn ang="0">
                  <a:pos x="154" y="49"/>
                </a:cxn>
                <a:cxn ang="0">
                  <a:pos x="174" y="59"/>
                </a:cxn>
                <a:cxn ang="0">
                  <a:pos x="125" y="158"/>
                </a:cxn>
                <a:cxn ang="0">
                  <a:pos x="0" y="89"/>
                </a:cxn>
                <a:cxn ang="0">
                  <a:pos x="48" y="0"/>
                </a:cxn>
                <a:cxn ang="0">
                  <a:pos x="77" y="10"/>
                </a:cxn>
              </a:cxnLst>
              <a:rect l="0" t="0" r="r" b="b"/>
              <a:pathLst>
                <a:path w="174" h="158">
                  <a:moveTo>
                    <a:pt x="77" y="10"/>
                  </a:moveTo>
                  <a:lnTo>
                    <a:pt x="38" y="79"/>
                  </a:lnTo>
                  <a:lnTo>
                    <a:pt x="58" y="89"/>
                  </a:lnTo>
                  <a:lnTo>
                    <a:pt x="96" y="29"/>
                  </a:lnTo>
                  <a:lnTo>
                    <a:pt x="116" y="49"/>
                  </a:lnTo>
                  <a:lnTo>
                    <a:pt x="87" y="99"/>
                  </a:lnTo>
                  <a:lnTo>
                    <a:pt x="116" y="118"/>
                  </a:lnTo>
                  <a:lnTo>
                    <a:pt x="154" y="49"/>
                  </a:lnTo>
                  <a:lnTo>
                    <a:pt x="174" y="59"/>
                  </a:lnTo>
                  <a:lnTo>
                    <a:pt x="125" y="158"/>
                  </a:lnTo>
                  <a:lnTo>
                    <a:pt x="0" y="89"/>
                  </a:lnTo>
                  <a:lnTo>
                    <a:pt x="48" y="0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39" y="633"/>
              <a:ext cx="154" cy="139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7" y="10"/>
                </a:cxn>
                <a:cxn ang="0">
                  <a:pos x="58" y="40"/>
                </a:cxn>
                <a:cxn ang="0">
                  <a:pos x="154" y="109"/>
                </a:cxn>
                <a:cxn ang="0">
                  <a:pos x="135" y="139"/>
                </a:cxn>
                <a:cxn ang="0">
                  <a:pos x="38" y="69"/>
                </a:cxn>
                <a:cxn ang="0">
                  <a:pos x="19" y="99"/>
                </a:cxn>
                <a:cxn ang="0">
                  <a:pos x="0" y="89"/>
                </a:cxn>
                <a:cxn ang="0">
                  <a:pos x="67" y="0"/>
                </a:cxn>
              </a:cxnLst>
              <a:rect l="0" t="0" r="r" b="b"/>
              <a:pathLst>
                <a:path w="154" h="139">
                  <a:moveTo>
                    <a:pt x="67" y="0"/>
                  </a:moveTo>
                  <a:lnTo>
                    <a:pt x="87" y="10"/>
                  </a:lnTo>
                  <a:lnTo>
                    <a:pt x="58" y="40"/>
                  </a:lnTo>
                  <a:lnTo>
                    <a:pt x="154" y="109"/>
                  </a:lnTo>
                  <a:lnTo>
                    <a:pt x="135" y="139"/>
                  </a:lnTo>
                  <a:lnTo>
                    <a:pt x="38" y="69"/>
                  </a:lnTo>
                  <a:lnTo>
                    <a:pt x="19" y="99"/>
                  </a:lnTo>
                  <a:lnTo>
                    <a:pt x="0" y="8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26" y="544"/>
              <a:ext cx="145" cy="149"/>
            </a:xfrm>
            <a:custGeom>
              <a:avLst/>
              <a:gdLst/>
              <a:ahLst/>
              <a:cxnLst>
                <a:cxn ang="0">
                  <a:pos x="116" y="30"/>
                </a:cxn>
                <a:cxn ang="0">
                  <a:pos x="135" y="40"/>
                </a:cxn>
                <a:cxn ang="0">
                  <a:pos x="135" y="50"/>
                </a:cxn>
                <a:cxn ang="0">
                  <a:pos x="145" y="5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35" y="119"/>
                </a:cxn>
                <a:cxn ang="0">
                  <a:pos x="125" y="129"/>
                </a:cxn>
                <a:cxn ang="0">
                  <a:pos x="116" y="139"/>
                </a:cxn>
                <a:cxn ang="0">
                  <a:pos x="106" y="139"/>
                </a:cxn>
                <a:cxn ang="0">
                  <a:pos x="96" y="149"/>
                </a:cxn>
                <a:cxn ang="0">
                  <a:pos x="87" y="149"/>
                </a:cxn>
                <a:cxn ang="0">
                  <a:pos x="67" y="149"/>
                </a:cxn>
                <a:cxn ang="0">
                  <a:pos x="58" y="139"/>
                </a:cxn>
                <a:cxn ang="0">
                  <a:pos x="38" y="139"/>
                </a:cxn>
                <a:cxn ang="0">
                  <a:pos x="29" y="129"/>
                </a:cxn>
                <a:cxn ang="0">
                  <a:pos x="19" y="109"/>
                </a:cxn>
                <a:cxn ang="0">
                  <a:pos x="9" y="99"/>
                </a:cxn>
                <a:cxn ang="0">
                  <a:pos x="0" y="8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9" y="50"/>
                </a:cxn>
                <a:cxn ang="0">
                  <a:pos x="9" y="40"/>
                </a:cxn>
                <a:cxn ang="0">
                  <a:pos x="19" y="3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87" y="10"/>
                </a:cxn>
                <a:cxn ang="0">
                  <a:pos x="106" y="10"/>
                </a:cxn>
                <a:cxn ang="0">
                  <a:pos x="116" y="30"/>
                </a:cxn>
              </a:cxnLst>
              <a:rect l="0" t="0" r="r" b="b"/>
              <a:pathLst>
                <a:path w="145" h="149">
                  <a:moveTo>
                    <a:pt x="116" y="30"/>
                  </a:moveTo>
                  <a:lnTo>
                    <a:pt x="135" y="40"/>
                  </a:lnTo>
                  <a:lnTo>
                    <a:pt x="135" y="50"/>
                  </a:lnTo>
                  <a:lnTo>
                    <a:pt x="145" y="59"/>
                  </a:ln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35" y="119"/>
                  </a:lnTo>
                  <a:lnTo>
                    <a:pt x="125" y="129"/>
                  </a:lnTo>
                  <a:lnTo>
                    <a:pt x="116" y="139"/>
                  </a:lnTo>
                  <a:lnTo>
                    <a:pt x="106" y="139"/>
                  </a:lnTo>
                  <a:lnTo>
                    <a:pt x="96" y="149"/>
                  </a:lnTo>
                  <a:lnTo>
                    <a:pt x="87" y="149"/>
                  </a:lnTo>
                  <a:lnTo>
                    <a:pt x="67" y="149"/>
                  </a:lnTo>
                  <a:lnTo>
                    <a:pt x="58" y="139"/>
                  </a:lnTo>
                  <a:lnTo>
                    <a:pt x="38" y="139"/>
                  </a:lnTo>
                  <a:lnTo>
                    <a:pt x="29" y="129"/>
                  </a:lnTo>
                  <a:lnTo>
                    <a:pt x="19" y="109"/>
                  </a:lnTo>
                  <a:lnTo>
                    <a:pt x="9" y="9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9" y="50"/>
                  </a:lnTo>
                  <a:lnTo>
                    <a:pt x="9" y="40"/>
                  </a:lnTo>
                  <a:lnTo>
                    <a:pt x="19" y="3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87" y="10"/>
                  </a:lnTo>
                  <a:lnTo>
                    <a:pt x="106" y="10"/>
                  </a:lnTo>
                  <a:lnTo>
                    <a:pt x="11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61" y="416"/>
              <a:ext cx="135" cy="148"/>
            </a:xfrm>
            <a:custGeom>
              <a:avLst/>
              <a:gdLst/>
              <a:ahLst/>
              <a:cxnLst>
                <a:cxn ang="0">
                  <a:pos x="68" y="118"/>
                </a:cxn>
                <a:cxn ang="0">
                  <a:pos x="87" y="118"/>
                </a:cxn>
                <a:cxn ang="0">
                  <a:pos x="106" y="98"/>
                </a:cxn>
                <a:cxn ang="0">
                  <a:pos x="116" y="89"/>
                </a:cxn>
                <a:cxn ang="0">
                  <a:pos x="106" y="69"/>
                </a:cxn>
                <a:cxn ang="0">
                  <a:pos x="87" y="79"/>
                </a:cxn>
                <a:cxn ang="0">
                  <a:pos x="68" y="89"/>
                </a:cxn>
                <a:cxn ang="0">
                  <a:pos x="39" y="98"/>
                </a:cxn>
                <a:cxn ang="0">
                  <a:pos x="19" y="98"/>
                </a:cxn>
                <a:cxn ang="0">
                  <a:pos x="0" y="89"/>
                </a:cxn>
                <a:cxn ang="0">
                  <a:pos x="0" y="49"/>
                </a:cxn>
                <a:cxn ang="0">
                  <a:pos x="0" y="39"/>
                </a:cxn>
                <a:cxn ang="0">
                  <a:pos x="19" y="19"/>
                </a:cxn>
                <a:cxn ang="0">
                  <a:pos x="58" y="0"/>
                </a:cxn>
                <a:cxn ang="0">
                  <a:pos x="77" y="9"/>
                </a:cxn>
                <a:cxn ang="0">
                  <a:pos x="87" y="9"/>
                </a:cxn>
                <a:cxn ang="0">
                  <a:pos x="58" y="29"/>
                </a:cxn>
                <a:cxn ang="0">
                  <a:pos x="39" y="29"/>
                </a:cxn>
                <a:cxn ang="0">
                  <a:pos x="19" y="49"/>
                </a:cxn>
                <a:cxn ang="0">
                  <a:pos x="19" y="59"/>
                </a:cxn>
                <a:cxn ang="0">
                  <a:pos x="29" y="69"/>
                </a:cxn>
                <a:cxn ang="0">
                  <a:pos x="39" y="69"/>
                </a:cxn>
                <a:cxn ang="0">
                  <a:pos x="77" y="49"/>
                </a:cxn>
                <a:cxn ang="0">
                  <a:pos x="97" y="49"/>
                </a:cxn>
                <a:cxn ang="0">
                  <a:pos x="126" y="59"/>
                </a:cxn>
                <a:cxn ang="0">
                  <a:pos x="135" y="89"/>
                </a:cxn>
                <a:cxn ang="0">
                  <a:pos x="126" y="108"/>
                </a:cxn>
                <a:cxn ang="0">
                  <a:pos x="116" y="128"/>
                </a:cxn>
                <a:cxn ang="0">
                  <a:pos x="97" y="138"/>
                </a:cxn>
                <a:cxn ang="0">
                  <a:pos x="77" y="148"/>
                </a:cxn>
                <a:cxn ang="0">
                  <a:pos x="58" y="138"/>
                </a:cxn>
                <a:cxn ang="0">
                  <a:pos x="39" y="128"/>
                </a:cxn>
              </a:cxnLst>
              <a:rect l="0" t="0" r="r" b="b"/>
              <a:pathLst>
                <a:path w="135" h="148">
                  <a:moveTo>
                    <a:pt x="58" y="108"/>
                  </a:moveTo>
                  <a:lnTo>
                    <a:pt x="68" y="118"/>
                  </a:lnTo>
                  <a:lnTo>
                    <a:pt x="77" y="118"/>
                  </a:lnTo>
                  <a:lnTo>
                    <a:pt x="87" y="118"/>
                  </a:lnTo>
                  <a:lnTo>
                    <a:pt x="97" y="10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16" y="89"/>
                  </a:lnTo>
                  <a:lnTo>
                    <a:pt x="106" y="79"/>
                  </a:lnTo>
                  <a:lnTo>
                    <a:pt x="106" y="69"/>
                  </a:lnTo>
                  <a:lnTo>
                    <a:pt x="97" y="69"/>
                  </a:lnTo>
                  <a:lnTo>
                    <a:pt x="87" y="79"/>
                  </a:lnTo>
                  <a:lnTo>
                    <a:pt x="77" y="79"/>
                  </a:lnTo>
                  <a:lnTo>
                    <a:pt x="68" y="89"/>
                  </a:lnTo>
                  <a:lnTo>
                    <a:pt x="48" y="98"/>
                  </a:lnTo>
                  <a:lnTo>
                    <a:pt x="39" y="98"/>
                  </a:lnTo>
                  <a:lnTo>
                    <a:pt x="29" y="98"/>
                  </a:lnTo>
                  <a:lnTo>
                    <a:pt x="19" y="98"/>
                  </a:lnTo>
                  <a:lnTo>
                    <a:pt x="10" y="8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10" y="29"/>
                  </a:lnTo>
                  <a:lnTo>
                    <a:pt x="19" y="19"/>
                  </a:lnTo>
                  <a:lnTo>
                    <a:pt x="39" y="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7" y="9"/>
                  </a:lnTo>
                  <a:lnTo>
                    <a:pt x="77" y="9"/>
                  </a:lnTo>
                  <a:lnTo>
                    <a:pt x="87" y="9"/>
                  </a:lnTo>
                  <a:lnTo>
                    <a:pt x="68" y="39"/>
                  </a:lnTo>
                  <a:lnTo>
                    <a:pt x="58" y="29"/>
                  </a:lnTo>
                  <a:lnTo>
                    <a:pt x="48" y="29"/>
                  </a:lnTo>
                  <a:lnTo>
                    <a:pt x="39" y="29"/>
                  </a:lnTo>
                  <a:lnTo>
                    <a:pt x="29" y="3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9" y="6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58" y="59"/>
                  </a:lnTo>
                  <a:lnTo>
                    <a:pt x="77" y="49"/>
                  </a:lnTo>
                  <a:lnTo>
                    <a:pt x="87" y="49"/>
                  </a:lnTo>
                  <a:lnTo>
                    <a:pt x="97" y="49"/>
                  </a:lnTo>
                  <a:lnTo>
                    <a:pt x="116" y="49"/>
                  </a:lnTo>
                  <a:lnTo>
                    <a:pt x="126" y="59"/>
                  </a:lnTo>
                  <a:lnTo>
                    <a:pt x="135" y="69"/>
                  </a:lnTo>
                  <a:lnTo>
                    <a:pt x="135" y="89"/>
                  </a:lnTo>
                  <a:lnTo>
                    <a:pt x="135" y="98"/>
                  </a:lnTo>
                  <a:lnTo>
                    <a:pt x="126" y="108"/>
                  </a:lnTo>
                  <a:lnTo>
                    <a:pt x="126" y="118"/>
                  </a:lnTo>
                  <a:lnTo>
                    <a:pt x="116" y="128"/>
                  </a:lnTo>
                  <a:lnTo>
                    <a:pt x="106" y="138"/>
                  </a:lnTo>
                  <a:lnTo>
                    <a:pt x="97" y="138"/>
                  </a:lnTo>
                  <a:lnTo>
                    <a:pt x="87" y="148"/>
                  </a:lnTo>
                  <a:lnTo>
                    <a:pt x="77" y="148"/>
                  </a:lnTo>
                  <a:lnTo>
                    <a:pt x="68" y="148"/>
                  </a:lnTo>
                  <a:lnTo>
                    <a:pt x="58" y="138"/>
                  </a:lnTo>
                  <a:lnTo>
                    <a:pt x="48" y="138"/>
                  </a:lnTo>
                  <a:lnTo>
                    <a:pt x="39" y="128"/>
                  </a:lnTo>
                  <a:lnTo>
                    <a:pt x="58" y="10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638" y="317"/>
              <a:ext cx="175" cy="188"/>
            </a:xfrm>
            <a:custGeom>
              <a:avLst/>
              <a:gdLst/>
              <a:ahLst/>
              <a:cxnLst>
                <a:cxn ang="0">
                  <a:pos x="88" y="188"/>
                </a:cxn>
                <a:cxn ang="0">
                  <a:pos x="0" y="69"/>
                </a:cxn>
                <a:cxn ang="0">
                  <a:pos x="29" y="49"/>
                </a:cxn>
                <a:cxn ang="0">
                  <a:pos x="58" y="99"/>
                </a:cxn>
                <a:cxn ang="0">
                  <a:pos x="97" y="59"/>
                </a:cxn>
                <a:cxn ang="0">
                  <a:pos x="68" y="19"/>
                </a:cxn>
                <a:cxn ang="0">
                  <a:pos x="97" y="0"/>
                </a:cxn>
                <a:cxn ang="0">
                  <a:pos x="175" y="118"/>
                </a:cxn>
                <a:cxn ang="0">
                  <a:pos x="146" y="138"/>
                </a:cxn>
                <a:cxn ang="0">
                  <a:pos x="117" y="79"/>
                </a:cxn>
                <a:cxn ang="0">
                  <a:pos x="68" y="108"/>
                </a:cxn>
                <a:cxn ang="0">
                  <a:pos x="107" y="168"/>
                </a:cxn>
                <a:cxn ang="0">
                  <a:pos x="88" y="188"/>
                </a:cxn>
              </a:cxnLst>
              <a:rect l="0" t="0" r="r" b="b"/>
              <a:pathLst>
                <a:path w="175" h="188">
                  <a:moveTo>
                    <a:pt x="88" y="188"/>
                  </a:moveTo>
                  <a:lnTo>
                    <a:pt x="0" y="69"/>
                  </a:lnTo>
                  <a:lnTo>
                    <a:pt x="29" y="49"/>
                  </a:lnTo>
                  <a:lnTo>
                    <a:pt x="58" y="99"/>
                  </a:lnTo>
                  <a:lnTo>
                    <a:pt x="97" y="59"/>
                  </a:lnTo>
                  <a:lnTo>
                    <a:pt x="68" y="19"/>
                  </a:lnTo>
                  <a:lnTo>
                    <a:pt x="97" y="0"/>
                  </a:lnTo>
                  <a:lnTo>
                    <a:pt x="175" y="118"/>
                  </a:lnTo>
                  <a:lnTo>
                    <a:pt x="146" y="138"/>
                  </a:lnTo>
                  <a:lnTo>
                    <a:pt x="117" y="79"/>
                  </a:lnTo>
                  <a:lnTo>
                    <a:pt x="68" y="108"/>
                  </a:lnTo>
                  <a:lnTo>
                    <a:pt x="107" y="168"/>
                  </a:lnTo>
                  <a:lnTo>
                    <a:pt x="88" y="1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793" y="267"/>
              <a:ext cx="136" cy="16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9" y="0"/>
                </a:cxn>
                <a:cxn ang="0">
                  <a:pos x="136" y="99"/>
                </a:cxn>
                <a:cxn ang="0">
                  <a:pos x="107" y="119"/>
                </a:cxn>
                <a:cxn ang="0">
                  <a:pos x="87" y="99"/>
                </a:cxn>
                <a:cxn ang="0">
                  <a:pos x="49" y="119"/>
                </a:cxn>
                <a:cxn ang="0">
                  <a:pos x="49" y="149"/>
                </a:cxn>
                <a:cxn ang="0">
                  <a:pos x="29" y="168"/>
                </a:cxn>
                <a:cxn ang="0">
                  <a:pos x="0" y="20"/>
                </a:cxn>
              </a:cxnLst>
              <a:rect l="0" t="0" r="r" b="b"/>
              <a:pathLst>
                <a:path w="136" h="168">
                  <a:moveTo>
                    <a:pt x="0" y="20"/>
                  </a:moveTo>
                  <a:lnTo>
                    <a:pt x="29" y="0"/>
                  </a:lnTo>
                  <a:lnTo>
                    <a:pt x="136" y="99"/>
                  </a:lnTo>
                  <a:lnTo>
                    <a:pt x="107" y="119"/>
                  </a:lnTo>
                  <a:lnTo>
                    <a:pt x="87" y="99"/>
                  </a:lnTo>
                  <a:lnTo>
                    <a:pt x="49" y="119"/>
                  </a:lnTo>
                  <a:lnTo>
                    <a:pt x="49" y="149"/>
                  </a:lnTo>
                  <a:lnTo>
                    <a:pt x="29" y="16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880" y="208"/>
              <a:ext cx="116" cy="158"/>
            </a:xfrm>
            <a:custGeom>
              <a:avLst/>
              <a:gdLst/>
              <a:ahLst/>
              <a:cxnLst>
                <a:cxn ang="0">
                  <a:pos x="116" y="29"/>
                </a:cxn>
                <a:cxn ang="0">
                  <a:pos x="116" y="39"/>
                </a:cxn>
                <a:cxn ang="0">
                  <a:pos x="116" y="49"/>
                </a:cxn>
                <a:cxn ang="0">
                  <a:pos x="116" y="59"/>
                </a:cxn>
                <a:cxn ang="0">
                  <a:pos x="116" y="69"/>
                </a:cxn>
                <a:cxn ang="0">
                  <a:pos x="107" y="79"/>
                </a:cxn>
                <a:cxn ang="0">
                  <a:pos x="87" y="89"/>
                </a:cxn>
                <a:cxn ang="0">
                  <a:pos x="68" y="99"/>
                </a:cxn>
                <a:cxn ang="0">
                  <a:pos x="78" y="148"/>
                </a:cxn>
                <a:cxn ang="0">
                  <a:pos x="58" y="158"/>
                </a:cxn>
                <a:cxn ang="0">
                  <a:pos x="0" y="29"/>
                </a:cxn>
                <a:cxn ang="0">
                  <a:pos x="58" y="10"/>
                </a:cxn>
                <a:cxn ang="0">
                  <a:pos x="78" y="0"/>
                </a:cxn>
                <a:cxn ang="0">
                  <a:pos x="87" y="0"/>
                </a:cxn>
                <a:cxn ang="0">
                  <a:pos x="97" y="10"/>
                </a:cxn>
                <a:cxn ang="0">
                  <a:pos x="107" y="20"/>
                </a:cxn>
                <a:cxn ang="0">
                  <a:pos x="116" y="20"/>
                </a:cxn>
                <a:cxn ang="0">
                  <a:pos x="116" y="29"/>
                </a:cxn>
              </a:cxnLst>
              <a:rect l="0" t="0" r="r" b="b"/>
              <a:pathLst>
                <a:path w="116" h="158">
                  <a:moveTo>
                    <a:pt x="116" y="29"/>
                  </a:moveTo>
                  <a:lnTo>
                    <a:pt x="116" y="39"/>
                  </a:lnTo>
                  <a:lnTo>
                    <a:pt x="116" y="49"/>
                  </a:lnTo>
                  <a:lnTo>
                    <a:pt x="116" y="59"/>
                  </a:lnTo>
                  <a:lnTo>
                    <a:pt x="116" y="69"/>
                  </a:lnTo>
                  <a:lnTo>
                    <a:pt x="107" y="79"/>
                  </a:lnTo>
                  <a:lnTo>
                    <a:pt x="87" y="89"/>
                  </a:lnTo>
                  <a:lnTo>
                    <a:pt x="68" y="99"/>
                  </a:lnTo>
                  <a:lnTo>
                    <a:pt x="78" y="148"/>
                  </a:lnTo>
                  <a:lnTo>
                    <a:pt x="58" y="158"/>
                  </a:lnTo>
                  <a:lnTo>
                    <a:pt x="0" y="29"/>
                  </a:lnTo>
                  <a:lnTo>
                    <a:pt x="58" y="10"/>
                  </a:lnTo>
                  <a:lnTo>
                    <a:pt x="78" y="0"/>
                  </a:lnTo>
                  <a:lnTo>
                    <a:pt x="87" y="0"/>
                  </a:lnTo>
                  <a:lnTo>
                    <a:pt x="97" y="10"/>
                  </a:lnTo>
                  <a:lnTo>
                    <a:pt x="107" y="20"/>
                  </a:lnTo>
                  <a:lnTo>
                    <a:pt x="116" y="20"/>
                  </a:lnTo>
                  <a:lnTo>
                    <a:pt x="116" y="2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996" y="158"/>
              <a:ext cx="136" cy="168"/>
            </a:xfrm>
            <a:custGeom>
              <a:avLst/>
              <a:gdLst/>
              <a:ahLst/>
              <a:cxnLst>
                <a:cxn ang="0">
                  <a:pos x="97" y="20"/>
                </a:cxn>
                <a:cxn ang="0">
                  <a:pos x="39" y="40"/>
                </a:cxn>
                <a:cxn ang="0">
                  <a:pos x="39" y="79"/>
                </a:cxn>
                <a:cxn ang="0">
                  <a:pos x="107" y="50"/>
                </a:cxn>
                <a:cxn ang="0">
                  <a:pos x="116" y="79"/>
                </a:cxn>
                <a:cxn ang="0">
                  <a:pos x="49" y="99"/>
                </a:cxn>
                <a:cxn ang="0">
                  <a:pos x="58" y="129"/>
                </a:cxn>
                <a:cxn ang="0">
                  <a:pos x="136" y="109"/>
                </a:cxn>
                <a:cxn ang="0">
                  <a:pos x="136" y="129"/>
                </a:cxn>
                <a:cxn ang="0">
                  <a:pos x="39" y="168"/>
                </a:cxn>
                <a:cxn ang="0">
                  <a:pos x="0" y="30"/>
                </a:cxn>
                <a:cxn ang="0">
                  <a:pos x="97" y="0"/>
                </a:cxn>
                <a:cxn ang="0">
                  <a:pos x="97" y="20"/>
                </a:cxn>
              </a:cxnLst>
              <a:rect l="0" t="0" r="r" b="b"/>
              <a:pathLst>
                <a:path w="136" h="168">
                  <a:moveTo>
                    <a:pt x="97" y="20"/>
                  </a:moveTo>
                  <a:lnTo>
                    <a:pt x="39" y="40"/>
                  </a:lnTo>
                  <a:lnTo>
                    <a:pt x="39" y="79"/>
                  </a:lnTo>
                  <a:lnTo>
                    <a:pt x="107" y="50"/>
                  </a:lnTo>
                  <a:lnTo>
                    <a:pt x="116" y="79"/>
                  </a:lnTo>
                  <a:lnTo>
                    <a:pt x="49" y="99"/>
                  </a:lnTo>
                  <a:lnTo>
                    <a:pt x="58" y="129"/>
                  </a:lnTo>
                  <a:lnTo>
                    <a:pt x="136" y="109"/>
                  </a:lnTo>
                  <a:lnTo>
                    <a:pt x="136" y="129"/>
                  </a:lnTo>
                  <a:lnTo>
                    <a:pt x="39" y="168"/>
                  </a:lnTo>
                  <a:lnTo>
                    <a:pt x="0" y="30"/>
                  </a:lnTo>
                  <a:lnTo>
                    <a:pt x="97" y="0"/>
                  </a:lnTo>
                  <a:lnTo>
                    <a:pt x="97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1151" y="119"/>
              <a:ext cx="116" cy="158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16" y="29"/>
                </a:cxn>
                <a:cxn ang="0">
                  <a:pos x="68" y="29"/>
                </a:cxn>
                <a:cxn ang="0">
                  <a:pos x="97" y="148"/>
                </a:cxn>
                <a:cxn ang="0">
                  <a:pos x="68" y="158"/>
                </a:cxn>
                <a:cxn ang="0">
                  <a:pos x="48" y="39"/>
                </a:cxn>
                <a:cxn ang="0">
                  <a:pos x="0" y="49"/>
                </a:cxn>
                <a:cxn ang="0">
                  <a:pos x="0" y="20"/>
                </a:cxn>
                <a:cxn ang="0">
                  <a:pos x="107" y="0"/>
                </a:cxn>
              </a:cxnLst>
              <a:rect l="0" t="0" r="r" b="b"/>
              <a:pathLst>
                <a:path w="116" h="158">
                  <a:moveTo>
                    <a:pt x="107" y="0"/>
                  </a:moveTo>
                  <a:lnTo>
                    <a:pt x="116" y="29"/>
                  </a:lnTo>
                  <a:lnTo>
                    <a:pt x="68" y="29"/>
                  </a:lnTo>
                  <a:lnTo>
                    <a:pt x="97" y="148"/>
                  </a:lnTo>
                  <a:lnTo>
                    <a:pt x="68" y="158"/>
                  </a:lnTo>
                  <a:lnTo>
                    <a:pt x="48" y="39"/>
                  </a:lnTo>
                  <a:lnTo>
                    <a:pt x="0" y="49"/>
                  </a:lnTo>
                  <a:lnTo>
                    <a:pt x="0" y="2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1277" y="109"/>
              <a:ext cx="126" cy="148"/>
            </a:xfrm>
            <a:custGeom>
              <a:avLst/>
              <a:gdLst/>
              <a:ahLst/>
              <a:cxnLst>
                <a:cxn ang="0">
                  <a:pos x="10" y="148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39" y="59"/>
                </a:cxn>
                <a:cxn ang="0">
                  <a:pos x="87" y="59"/>
                </a:cxn>
                <a:cxn ang="0">
                  <a:pos x="87" y="0"/>
                </a:cxn>
                <a:cxn ang="0">
                  <a:pos x="116" y="0"/>
                </a:cxn>
                <a:cxn ang="0">
                  <a:pos x="126" y="138"/>
                </a:cxn>
                <a:cxn ang="0">
                  <a:pos x="97" y="138"/>
                </a:cxn>
                <a:cxn ang="0">
                  <a:pos x="87" y="79"/>
                </a:cxn>
                <a:cxn ang="0">
                  <a:pos x="39" y="79"/>
                </a:cxn>
                <a:cxn ang="0">
                  <a:pos x="39" y="148"/>
                </a:cxn>
                <a:cxn ang="0">
                  <a:pos x="10" y="148"/>
                </a:cxn>
              </a:cxnLst>
              <a:rect l="0" t="0" r="r" b="b"/>
              <a:pathLst>
                <a:path w="126" h="148">
                  <a:moveTo>
                    <a:pt x="10" y="148"/>
                  </a:moveTo>
                  <a:lnTo>
                    <a:pt x="0" y="10"/>
                  </a:lnTo>
                  <a:lnTo>
                    <a:pt x="29" y="0"/>
                  </a:lnTo>
                  <a:lnTo>
                    <a:pt x="39" y="59"/>
                  </a:lnTo>
                  <a:lnTo>
                    <a:pt x="87" y="59"/>
                  </a:lnTo>
                  <a:lnTo>
                    <a:pt x="87" y="0"/>
                  </a:lnTo>
                  <a:lnTo>
                    <a:pt x="116" y="0"/>
                  </a:lnTo>
                  <a:lnTo>
                    <a:pt x="126" y="138"/>
                  </a:lnTo>
                  <a:lnTo>
                    <a:pt x="97" y="138"/>
                  </a:lnTo>
                  <a:lnTo>
                    <a:pt x="87" y="79"/>
                  </a:lnTo>
                  <a:lnTo>
                    <a:pt x="39" y="79"/>
                  </a:lnTo>
                  <a:lnTo>
                    <a:pt x="39" y="148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1422" y="109"/>
              <a:ext cx="106" cy="138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29" y="30"/>
                </a:cxn>
                <a:cxn ang="0">
                  <a:pos x="29" y="49"/>
                </a:cxn>
                <a:cxn ang="0">
                  <a:pos x="97" y="59"/>
                </a:cxn>
                <a:cxn ang="0">
                  <a:pos x="97" y="79"/>
                </a:cxn>
                <a:cxn ang="0">
                  <a:pos x="29" y="79"/>
                </a:cxn>
                <a:cxn ang="0">
                  <a:pos x="29" y="119"/>
                </a:cxn>
                <a:cxn ang="0">
                  <a:pos x="106" y="119"/>
                </a:cxn>
                <a:cxn ang="0">
                  <a:pos x="106" y="138"/>
                </a:cxn>
                <a:cxn ang="0">
                  <a:pos x="0" y="138"/>
                </a:cxn>
                <a:cxn ang="0">
                  <a:pos x="0" y="0"/>
                </a:cxn>
                <a:cxn ang="0">
                  <a:pos x="106" y="0"/>
                </a:cxn>
                <a:cxn ang="0">
                  <a:pos x="106" y="30"/>
                </a:cxn>
              </a:cxnLst>
              <a:rect l="0" t="0" r="r" b="b"/>
              <a:pathLst>
                <a:path w="106" h="138">
                  <a:moveTo>
                    <a:pt x="106" y="30"/>
                  </a:moveTo>
                  <a:lnTo>
                    <a:pt x="29" y="30"/>
                  </a:lnTo>
                  <a:lnTo>
                    <a:pt x="29" y="49"/>
                  </a:lnTo>
                  <a:lnTo>
                    <a:pt x="97" y="59"/>
                  </a:lnTo>
                  <a:lnTo>
                    <a:pt x="97" y="79"/>
                  </a:lnTo>
                  <a:lnTo>
                    <a:pt x="29" y="79"/>
                  </a:lnTo>
                  <a:lnTo>
                    <a:pt x="29" y="119"/>
                  </a:lnTo>
                  <a:lnTo>
                    <a:pt x="106" y="119"/>
                  </a:lnTo>
                  <a:lnTo>
                    <a:pt x="106" y="138"/>
                  </a:lnTo>
                  <a:lnTo>
                    <a:pt x="0" y="138"/>
                  </a:lnTo>
                  <a:lnTo>
                    <a:pt x="0" y="0"/>
                  </a:lnTo>
                  <a:lnTo>
                    <a:pt x="106" y="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1567" y="109"/>
              <a:ext cx="116" cy="148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16" y="20"/>
                </a:cxn>
                <a:cxn ang="0">
                  <a:pos x="106" y="39"/>
                </a:cxn>
                <a:cxn ang="0">
                  <a:pos x="39" y="30"/>
                </a:cxn>
                <a:cxn ang="0">
                  <a:pos x="39" y="59"/>
                </a:cxn>
                <a:cxn ang="0">
                  <a:pos x="97" y="69"/>
                </a:cxn>
                <a:cxn ang="0">
                  <a:pos x="97" y="99"/>
                </a:cxn>
                <a:cxn ang="0">
                  <a:pos x="29" y="89"/>
                </a:cxn>
                <a:cxn ang="0">
                  <a:pos x="29" y="148"/>
                </a:cxn>
                <a:cxn ang="0">
                  <a:pos x="0" y="148"/>
                </a:cxn>
                <a:cxn ang="0">
                  <a:pos x="19" y="0"/>
                </a:cxn>
              </a:cxnLst>
              <a:rect l="0" t="0" r="r" b="b"/>
              <a:pathLst>
                <a:path w="116" h="148">
                  <a:moveTo>
                    <a:pt x="19" y="0"/>
                  </a:moveTo>
                  <a:lnTo>
                    <a:pt x="116" y="20"/>
                  </a:lnTo>
                  <a:lnTo>
                    <a:pt x="106" y="39"/>
                  </a:lnTo>
                  <a:lnTo>
                    <a:pt x="39" y="30"/>
                  </a:lnTo>
                  <a:lnTo>
                    <a:pt x="39" y="59"/>
                  </a:lnTo>
                  <a:lnTo>
                    <a:pt x="97" y="69"/>
                  </a:lnTo>
                  <a:lnTo>
                    <a:pt x="97" y="99"/>
                  </a:lnTo>
                  <a:lnTo>
                    <a:pt x="29" y="89"/>
                  </a:lnTo>
                  <a:lnTo>
                    <a:pt x="29" y="148"/>
                  </a:lnTo>
                  <a:lnTo>
                    <a:pt x="0" y="14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1683" y="129"/>
              <a:ext cx="126" cy="1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49" y="10"/>
                </a:cxn>
                <a:cxn ang="0">
                  <a:pos x="29" y="99"/>
                </a:cxn>
                <a:cxn ang="0">
                  <a:pos x="20" y="108"/>
                </a:cxn>
                <a:cxn ang="0">
                  <a:pos x="20" y="108"/>
                </a:cxn>
                <a:cxn ang="0">
                  <a:pos x="29" y="128"/>
                </a:cxn>
                <a:cxn ang="0">
                  <a:pos x="49" y="128"/>
                </a:cxn>
                <a:cxn ang="0">
                  <a:pos x="58" y="128"/>
                </a:cxn>
                <a:cxn ang="0">
                  <a:pos x="68" y="128"/>
                </a:cxn>
                <a:cxn ang="0">
                  <a:pos x="68" y="118"/>
                </a:cxn>
                <a:cxn ang="0">
                  <a:pos x="78" y="108"/>
                </a:cxn>
                <a:cxn ang="0">
                  <a:pos x="97" y="19"/>
                </a:cxn>
                <a:cxn ang="0">
                  <a:pos x="126" y="19"/>
                </a:cxn>
                <a:cxn ang="0">
                  <a:pos x="107" y="108"/>
                </a:cxn>
                <a:cxn ang="0">
                  <a:pos x="97" y="128"/>
                </a:cxn>
                <a:cxn ang="0">
                  <a:pos x="87" y="148"/>
                </a:cxn>
                <a:cxn ang="0">
                  <a:pos x="78" y="148"/>
                </a:cxn>
                <a:cxn ang="0">
                  <a:pos x="68" y="158"/>
                </a:cxn>
                <a:cxn ang="0">
                  <a:pos x="58" y="158"/>
                </a:cxn>
                <a:cxn ang="0">
                  <a:pos x="39" y="158"/>
                </a:cxn>
                <a:cxn ang="0">
                  <a:pos x="20" y="148"/>
                </a:cxn>
                <a:cxn ang="0">
                  <a:pos x="10" y="148"/>
                </a:cxn>
                <a:cxn ang="0">
                  <a:pos x="0" y="128"/>
                </a:cxn>
                <a:cxn ang="0">
                  <a:pos x="0" y="118"/>
                </a:cxn>
                <a:cxn ang="0">
                  <a:pos x="0" y="108"/>
                </a:cxn>
                <a:cxn ang="0">
                  <a:pos x="0" y="89"/>
                </a:cxn>
                <a:cxn ang="0">
                  <a:pos x="10" y="0"/>
                </a:cxn>
              </a:cxnLst>
              <a:rect l="0" t="0" r="r" b="b"/>
              <a:pathLst>
                <a:path w="126" h="158">
                  <a:moveTo>
                    <a:pt x="10" y="0"/>
                  </a:moveTo>
                  <a:lnTo>
                    <a:pt x="49" y="10"/>
                  </a:lnTo>
                  <a:lnTo>
                    <a:pt x="29" y="99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9" y="128"/>
                  </a:lnTo>
                  <a:lnTo>
                    <a:pt x="49" y="128"/>
                  </a:lnTo>
                  <a:lnTo>
                    <a:pt x="58" y="128"/>
                  </a:lnTo>
                  <a:lnTo>
                    <a:pt x="68" y="128"/>
                  </a:lnTo>
                  <a:lnTo>
                    <a:pt x="68" y="118"/>
                  </a:lnTo>
                  <a:lnTo>
                    <a:pt x="78" y="108"/>
                  </a:lnTo>
                  <a:lnTo>
                    <a:pt x="97" y="19"/>
                  </a:lnTo>
                  <a:lnTo>
                    <a:pt x="126" y="19"/>
                  </a:lnTo>
                  <a:lnTo>
                    <a:pt x="107" y="108"/>
                  </a:lnTo>
                  <a:lnTo>
                    <a:pt x="97" y="128"/>
                  </a:lnTo>
                  <a:lnTo>
                    <a:pt x="87" y="148"/>
                  </a:lnTo>
                  <a:lnTo>
                    <a:pt x="78" y="148"/>
                  </a:lnTo>
                  <a:lnTo>
                    <a:pt x="68" y="158"/>
                  </a:lnTo>
                  <a:lnTo>
                    <a:pt x="58" y="158"/>
                  </a:lnTo>
                  <a:lnTo>
                    <a:pt x="39" y="158"/>
                  </a:lnTo>
                  <a:lnTo>
                    <a:pt x="20" y="148"/>
                  </a:lnTo>
                  <a:lnTo>
                    <a:pt x="10" y="14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0" y="8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1819" y="158"/>
              <a:ext cx="106" cy="159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96" y="60"/>
                </a:cxn>
                <a:cxn ang="0">
                  <a:pos x="67" y="40"/>
                </a:cxn>
                <a:cxn ang="0">
                  <a:pos x="29" y="159"/>
                </a:cxn>
                <a:cxn ang="0">
                  <a:pos x="0" y="149"/>
                </a:cxn>
                <a:cxn ang="0">
                  <a:pos x="38" y="4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106" y="30"/>
                </a:cxn>
              </a:cxnLst>
              <a:rect l="0" t="0" r="r" b="b"/>
              <a:pathLst>
                <a:path w="106" h="159">
                  <a:moveTo>
                    <a:pt x="106" y="30"/>
                  </a:moveTo>
                  <a:lnTo>
                    <a:pt x="96" y="60"/>
                  </a:lnTo>
                  <a:lnTo>
                    <a:pt x="67" y="40"/>
                  </a:lnTo>
                  <a:lnTo>
                    <a:pt x="29" y="159"/>
                  </a:lnTo>
                  <a:lnTo>
                    <a:pt x="0" y="149"/>
                  </a:lnTo>
                  <a:lnTo>
                    <a:pt x="38" y="4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06" y="3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1906" y="198"/>
              <a:ext cx="135" cy="16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7" y="10"/>
                </a:cxn>
                <a:cxn ang="0">
                  <a:pos x="29" y="89"/>
                </a:cxn>
                <a:cxn ang="0">
                  <a:pos x="29" y="109"/>
                </a:cxn>
                <a:cxn ang="0">
                  <a:pos x="19" y="109"/>
                </a:cxn>
                <a:cxn ang="0">
                  <a:pos x="29" y="119"/>
                </a:cxn>
                <a:cxn ang="0">
                  <a:pos x="29" y="128"/>
                </a:cxn>
                <a:cxn ang="0">
                  <a:pos x="38" y="128"/>
                </a:cxn>
                <a:cxn ang="0">
                  <a:pos x="38" y="138"/>
                </a:cxn>
                <a:cxn ang="0">
                  <a:pos x="58" y="138"/>
                </a:cxn>
                <a:cxn ang="0">
                  <a:pos x="67" y="128"/>
                </a:cxn>
                <a:cxn ang="0">
                  <a:pos x="67" y="128"/>
                </a:cxn>
                <a:cxn ang="0">
                  <a:pos x="77" y="119"/>
                </a:cxn>
                <a:cxn ang="0">
                  <a:pos x="116" y="39"/>
                </a:cxn>
                <a:cxn ang="0">
                  <a:pos x="135" y="49"/>
                </a:cxn>
                <a:cxn ang="0">
                  <a:pos x="106" y="128"/>
                </a:cxn>
                <a:cxn ang="0">
                  <a:pos x="96" y="148"/>
                </a:cxn>
                <a:cxn ang="0">
                  <a:pos x="87" y="158"/>
                </a:cxn>
                <a:cxn ang="0">
                  <a:pos x="77" y="168"/>
                </a:cxn>
                <a:cxn ang="0">
                  <a:pos x="58" y="168"/>
                </a:cxn>
                <a:cxn ang="0">
                  <a:pos x="48" y="168"/>
                </a:cxn>
                <a:cxn ang="0">
                  <a:pos x="29" y="158"/>
                </a:cxn>
                <a:cxn ang="0">
                  <a:pos x="9" y="148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0" y="119"/>
                </a:cxn>
                <a:cxn ang="0">
                  <a:pos x="0" y="99"/>
                </a:cxn>
                <a:cxn ang="0">
                  <a:pos x="0" y="79"/>
                </a:cxn>
                <a:cxn ang="0">
                  <a:pos x="38" y="0"/>
                </a:cxn>
              </a:cxnLst>
              <a:rect l="0" t="0" r="r" b="b"/>
              <a:pathLst>
                <a:path w="135" h="168">
                  <a:moveTo>
                    <a:pt x="38" y="0"/>
                  </a:moveTo>
                  <a:lnTo>
                    <a:pt x="67" y="10"/>
                  </a:lnTo>
                  <a:lnTo>
                    <a:pt x="29" y="89"/>
                  </a:lnTo>
                  <a:lnTo>
                    <a:pt x="29" y="109"/>
                  </a:lnTo>
                  <a:lnTo>
                    <a:pt x="19" y="109"/>
                  </a:lnTo>
                  <a:lnTo>
                    <a:pt x="29" y="119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38" y="138"/>
                  </a:lnTo>
                  <a:lnTo>
                    <a:pt x="58" y="138"/>
                  </a:lnTo>
                  <a:lnTo>
                    <a:pt x="67" y="128"/>
                  </a:lnTo>
                  <a:lnTo>
                    <a:pt x="67" y="128"/>
                  </a:lnTo>
                  <a:lnTo>
                    <a:pt x="77" y="119"/>
                  </a:lnTo>
                  <a:lnTo>
                    <a:pt x="116" y="39"/>
                  </a:lnTo>
                  <a:lnTo>
                    <a:pt x="135" y="49"/>
                  </a:lnTo>
                  <a:lnTo>
                    <a:pt x="106" y="128"/>
                  </a:lnTo>
                  <a:lnTo>
                    <a:pt x="96" y="148"/>
                  </a:lnTo>
                  <a:lnTo>
                    <a:pt x="87" y="158"/>
                  </a:lnTo>
                  <a:lnTo>
                    <a:pt x="77" y="16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29" y="158"/>
                  </a:lnTo>
                  <a:lnTo>
                    <a:pt x="9" y="14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9"/>
                  </a:lnTo>
                  <a:lnTo>
                    <a:pt x="0" y="99"/>
                  </a:lnTo>
                  <a:lnTo>
                    <a:pt x="0" y="7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002" y="257"/>
              <a:ext cx="145" cy="188"/>
            </a:xfrm>
            <a:custGeom>
              <a:avLst/>
              <a:gdLst/>
              <a:ahLst/>
              <a:cxnLst>
                <a:cxn ang="0">
                  <a:pos x="126" y="40"/>
                </a:cxn>
                <a:cxn ang="0">
                  <a:pos x="136" y="50"/>
                </a:cxn>
                <a:cxn ang="0">
                  <a:pos x="145" y="50"/>
                </a:cxn>
                <a:cxn ang="0">
                  <a:pos x="145" y="60"/>
                </a:cxn>
                <a:cxn ang="0">
                  <a:pos x="145" y="69"/>
                </a:cxn>
                <a:cxn ang="0">
                  <a:pos x="145" y="6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45" y="109"/>
                </a:cxn>
                <a:cxn ang="0">
                  <a:pos x="126" y="109"/>
                </a:cxn>
                <a:cxn ang="0">
                  <a:pos x="126" y="119"/>
                </a:cxn>
                <a:cxn ang="0">
                  <a:pos x="116" y="109"/>
                </a:cxn>
                <a:cxn ang="0">
                  <a:pos x="116" y="119"/>
                </a:cxn>
                <a:cxn ang="0">
                  <a:pos x="116" y="129"/>
                </a:cxn>
                <a:cxn ang="0">
                  <a:pos x="116" y="139"/>
                </a:cxn>
                <a:cxn ang="0">
                  <a:pos x="116" y="149"/>
                </a:cxn>
                <a:cxn ang="0">
                  <a:pos x="107" y="159"/>
                </a:cxn>
                <a:cxn ang="0">
                  <a:pos x="97" y="168"/>
                </a:cxn>
                <a:cxn ang="0">
                  <a:pos x="97" y="168"/>
                </a:cxn>
                <a:cxn ang="0">
                  <a:pos x="97" y="178"/>
                </a:cxn>
                <a:cxn ang="0">
                  <a:pos x="97" y="178"/>
                </a:cxn>
                <a:cxn ang="0">
                  <a:pos x="97" y="188"/>
                </a:cxn>
                <a:cxn ang="0">
                  <a:pos x="68" y="168"/>
                </a:cxn>
                <a:cxn ang="0">
                  <a:pos x="68" y="159"/>
                </a:cxn>
                <a:cxn ang="0">
                  <a:pos x="78" y="159"/>
                </a:cxn>
                <a:cxn ang="0">
                  <a:pos x="78" y="159"/>
                </a:cxn>
                <a:cxn ang="0">
                  <a:pos x="78" y="149"/>
                </a:cxn>
                <a:cxn ang="0">
                  <a:pos x="87" y="139"/>
                </a:cxn>
                <a:cxn ang="0">
                  <a:pos x="87" y="129"/>
                </a:cxn>
                <a:cxn ang="0">
                  <a:pos x="87" y="119"/>
                </a:cxn>
                <a:cxn ang="0">
                  <a:pos x="87" y="109"/>
                </a:cxn>
                <a:cxn ang="0">
                  <a:pos x="78" y="109"/>
                </a:cxn>
                <a:cxn ang="0">
                  <a:pos x="49" y="89"/>
                </a:cxn>
                <a:cxn ang="0">
                  <a:pos x="29" y="139"/>
                </a:cxn>
                <a:cxn ang="0">
                  <a:pos x="0" y="129"/>
                </a:cxn>
                <a:cxn ang="0">
                  <a:pos x="68" y="0"/>
                </a:cxn>
                <a:cxn ang="0">
                  <a:pos x="126" y="40"/>
                </a:cxn>
              </a:cxnLst>
              <a:rect l="0" t="0" r="r" b="b"/>
              <a:pathLst>
                <a:path w="145" h="188">
                  <a:moveTo>
                    <a:pt x="126" y="40"/>
                  </a:moveTo>
                  <a:lnTo>
                    <a:pt x="136" y="50"/>
                  </a:lnTo>
                  <a:lnTo>
                    <a:pt x="145" y="50"/>
                  </a:lnTo>
                  <a:lnTo>
                    <a:pt x="145" y="60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45" y="109"/>
                  </a:lnTo>
                  <a:lnTo>
                    <a:pt x="126" y="109"/>
                  </a:lnTo>
                  <a:lnTo>
                    <a:pt x="126" y="119"/>
                  </a:lnTo>
                  <a:lnTo>
                    <a:pt x="116" y="109"/>
                  </a:lnTo>
                  <a:lnTo>
                    <a:pt x="116" y="119"/>
                  </a:lnTo>
                  <a:lnTo>
                    <a:pt x="116" y="129"/>
                  </a:lnTo>
                  <a:lnTo>
                    <a:pt x="116" y="139"/>
                  </a:lnTo>
                  <a:lnTo>
                    <a:pt x="116" y="149"/>
                  </a:lnTo>
                  <a:lnTo>
                    <a:pt x="107" y="159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7" y="188"/>
                  </a:lnTo>
                  <a:lnTo>
                    <a:pt x="68" y="168"/>
                  </a:lnTo>
                  <a:lnTo>
                    <a:pt x="68" y="159"/>
                  </a:lnTo>
                  <a:lnTo>
                    <a:pt x="78" y="159"/>
                  </a:lnTo>
                  <a:lnTo>
                    <a:pt x="78" y="159"/>
                  </a:lnTo>
                  <a:lnTo>
                    <a:pt x="78" y="149"/>
                  </a:lnTo>
                  <a:lnTo>
                    <a:pt x="87" y="139"/>
                  </a:lnTo>
                  <a:lnTo>
                    <a:pt x="87" y="129"/>
                  </a:lnTo>
                  <a:lnTo>
                    <a:pt x="87" y="119"/>
                  </a:lnTo>
                  <a:lnTo>
                    <a:pt x="87" y="109"/>
                  </a:lnTo>
                  <a:lnTo>
                    <a:pt x="78" y="109"/>
                  </a:lnTo>
                  <a:lnTo>
                    <a:pt x="49" y="89"/>
                  </a:lnTo>
                  <a:lnTo>
                    <a:pt x="29" y="139"/>
                  </a:lnTo>
                  <a:lnTo>
                    <a:pt x="0" y="129"/>
                  </a:lnTo>
                  <a:lnTo>
                    <a:pt x="68" y="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109" y="326"/>
              <a:ext cx="155" cy="179"/>
            </a:xfrm>
            <a:custGeom>
              <a:avLst/>
              <a:gdLst/>
              <a:ahLst/>
              <a:cxnLst>
                <a:cxn ang="0">
                  <a:pos x="145" y="90"/>
                </a:cxn>
                <a:cxn ang="0">
                  <a:pos x="87" y="40"/>
                </a:cxn>
                <a:cxn ang="0">
                  <a:pos x="68" y="70"/>
                </a:cxn>
                <a:cxn ang="0">
                  <a:pos x="126" y="109"/>
                </a:cxn>
                <a:cxn ang="0">
                  <a:pos x="106" y="129"/>
                </a:cxn>
                <a:cxn ang="0">
                  <a:pos x="58" y="90"/>
                </a:cxn>
                <a:cxn ang="0">
                  <a:pos x="38" y="119"/>
                </a:cxn>
                <a:cxn ang="0">
                  <a:pos x="97" y="159"/>
                </a:cxn>
                <a:cxn ang="0">
                  <a:pos x="77" y="179"/>
                </a:cxn>
                <a:cxn ang="0">
                  <a:pos x="0" y="119"/>
                </a:cxn>
                <a:cxn ang="0">
                  <a:pos x="77" y="0"/>
                </a:cxn>
                <a:cxn ang="0">
                  <a:pos x="155" y="70"/>
                </a:cxn>
                <a:cxn ang="0">
                  <a:pos x="145" y="90"/>
                </a:cxn>
              </a:cxnLst>
              <a:rect l="0" t="0" r="r" b="b"/>
              <a:pathLst>
                <a:path w="155" h="179">
                  <a:moveTo>
                    <a:pt x="145" y="90"/>
                  </a:moveTo>
                  <a:lnTo>
                    <a:pt x="87" y="40"/>
                  </a:lnTo>
                  <a:lnTo>
                    <a:pt x="68" y="70"/>
                  </a:lnTo>
                  <a:lnTo>
                    <a:pt x="126" y="109"/>
                  </a:lnTo>
                  <a:lnTo>
                    <a:pt x="106" y="129"/>
                  </a:lnTo>
                  <a:lnTo>
                    <a:pt x="58" y="90"/>
                  </a:lnTo>
                  <a:lnTo>
                    <a:pt x="38" y="119"/>
                  </a:lnTo>
                  <a:lnTo>
                    <a:pt x="97" y="159"/>
                  </a:lnTo>
                  <a:lnTo>
                    <a:pt x="77" y="179"/>
                  </a:lnTo>
                  <a:lnTo>
                    <a:pt x="0" y="119"/>
                  </a:lnTo>
                  <a:lnTo>
                    <a:pt x="77" y="0"/>
                  </a:lnTo>
                  <a:lnTo>
                    <a:pt x="155" y="70"/>
                  </a:lnTo>
                  <a:lnTo>
                    <a:pt x="145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254" y="455"/>
              <a:ext cx="135" cy="148"/>
            </a:xfrm>
            <a:custGeom>
              <a:avLst/>
              <a:gdLst/>
              <a:ahLst/>
              <a:cxnLst>
                <a:cxn ang="0">
                  <a:pos x="116" y="119"/>
                </a:cxn>
                <a:cxn ang="0">
                  <a:pos x="97" y="129"/>
                </a:cxn>
                <a:cxn ang="0">
                  <a:pos x="87" y="139"/>
                </a:cxn>
                <a:cxn ang="0">
                  <a:pos x="77" y="148"/>
                </a:cxn>
                <a:cxn ang="0">
                  <a:pos x="58" y="148"/>
                </a:cxn>
                <a:cxn ang="0">
                  <a:pos x="48" y="148"/>
                </a:cxn>
                <a:cxn ang="0">
                  <a:pos x="39" y="148"/>
                </a:cxn>
                <a:cxn ang="0">
                  <a:pos x="29" y="139"/>
                </a:cxn>
                <a:cxn ang="0">
                  <a:pos x="19" y="129"/>
                </a:cxn>
                <a:cxn ang="0">
                  <a:pos x="10" y="119"/>
                </a:cxn>
                <a:cxn ang="0">
                  <a:pos x="0" y="109"/>
                </a:cxn>
                <a:cxn ang="0">
                  <a:pos x="0" y="99"/>
                </a:cxn>
                <a:cxn ang="0">
                  <a:pos x="0" y="89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10" y="40"/>
                </a:cxn>
                <a:cxn ang="0">
                  <a:pos x="19" y="30"/>
                </a:cxn>
                <a:cxn ang="0">
                  <a:pos x="29" y="10"/>
                </a:cxn>
                <a:cxn ang="0">
                  <a:pos x="48" y="1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87" y="0"/>
                </a:cxn>
                <a:cxn ang="0">
                  <a:pos x="97" y="10"/>
                </a:cxn>
                <a:cxn ang="0">
                  <a:pos x="106" y="10"/>
                </a:cxn>
                <a:cxn ang="0">
                  <a:pos x="116" y="20"/>
                </a:cxn>
                <a:cxn ang="0">
                  <a:pos x="126" y="30"/>
                </a:cxn>
                <a:cxn ang="0">
                  <a:pos x="135" y="40"/>
                </a:cxn>
                <a:cxn ang="0">
                  <a:pos x="135" y="50"/>
                </a:cxn>
                <a:cxn ang="0">
                  <a:pos x="135" y="59"/>
                </a:cxn>
                <a:cxn ang="0">
                  <a:pos x="135" y="79"/>
                </a:cxn>
                <a:cxn ang="0">
                  <a:pos x="135" y="89"/>
                </a:cxn>
                <a:cxn ang="0">
                  <a:pos x="126" y="109"/>
                </a:cxn>
                <a:cxn ang="0">
                  <a:pos x="116" y="119"/>
                </a:cxn>
              </a:cxnLst>
              <a:rect l="0" t="0" r="r" b="b"/>
              <a:pathLst>
                <a:path w="135" h="148">
                  <a:moveTo>
                    <a:pt x="116" y="119"/>
                  </a:moveTo>
                  <a:lnTo>
                    <a:pt x="97" y="129"/>
                  </a:lnTo>
                  <a:lnTo>
                    <a:pt x="87" y="139"/>
                  </a:lnTo>
                  <a:lnTo>
                    <a:pt x="77" y="148"/>
                  </a:lnTo>
                  <a:lnTo>
                    <a:pt x="58" y="148"/>
                  </a:lnTo>
                  <a:lnTo>
                    <a:pt x="48" y="148"/>
                  </a:lnTo>
                  <a:lnTo>
                    <a:pt x="39" y="148"/>
                  </a:lnTo>
                  <a:lnTo>
                    <a:pt x="29" y="139"/>
                  </a:lnTo>
                  <a:lnTo>
                    <a:pt x="19" y="129"/>
                  </a:lnTo>
                  <a:lnTo>
                    <a:pt x="10" y="119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10" y="40"/>
                  </a:lnTo>
                  <a:lnTo>
                    <a:pt x="19" y="30"/>
                  </a:lnTo>
                  <a:lnTo>
                    <a:pt x="29" y="10"/>
                  </a:lnTo>
                  <a:lnTo>
                    <a:pt x="48" y="1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97" y="10"/>
                  </a:lnTo>
                  <a:lnTo>
                    <a:pt x="106" y="10"/>
                  </a:lnTo>
                  <a:lnTo>
                    <a:pt x="116" y="20"/>
                  </a:lnTo>
                  <a:lnTo>
                    <a:pt x="126" y="30"/>
                  </a:lnTo>
                  <a:lnTo>
                    <a:pt x="135" y="40"/>
                  </a:lnTo>
                  <a:lnTo>
                    <a:pt x="135" y="50"/>
                  </a:lnTo>
                  <a:lnTo>
                    <a:pt x="135" y="59"/>
                  </a:lnTo>
                  <a:lnTo>
                    <a:pt x="135" y="79"/>
                  </a:lnTo>
                  <a:lnTo>
                    <a:pt x="135" y="89"/>
                  </a:lnTo>
                  <a:lnTo>
                    <a:pt x="126" y="109"/>
                  </a:lnTo>
                  <a:lnTo>
                    <a:pt x="116" y="11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331" y="544"/>
              <a:ext cx="165" cy="119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65" y="79"/>
                </a:cxn>
                <a:cxn ang="0">
                  <a:pos x="145" y="89"/>
                </a:cxn>
                <a:cxn ang="0">
                  <a:pos x="107" y="40"/>
                </a:cxn>
                <a:cxn ang="0">
                  <a:pos x="78" y="59"/>
                </a:cxn>
                <a:cxn ang="0">
                  <a:pos x="116" y="109"/>
                </a:cxn>
                <a:cxn ang="0">
                  <a:pos x="107" y="119"/>
                </a:cxn>
                <a:cxn ang="0">
                  <a:pos x="58" y="79"/>
                </a:cxn>
                <a:cxn ang="0">
                  <a:pos x="20" y="119"/>
                </a:cxn>
                <a:cxn ang="0">
                  <a:pos x="0" y="89"/>
                </a:cxn>
                <a:cxn ang="0">
                  <a:pos x="107" y="0"/>
                </a:cxn>
              </a:cxnLst>
              <a:rect l="0" t="0" r="r" b="b"/>
              <a:pathLst>
                <a:path w="165" h="119">
                  <a:moveTo>
                    <a:pt x="107" y="0"/>
                  </a:moveTo>
                  <a:lnTo>
                    <a:pt x="165" y="79"/>
                  </a:lnTo>
                  <a:lnTo>
                    <a:pt x="145" y="89"/>
                  </a:lnTo>
                  <a:lnTo>
                    <a:pt x="107" y="40"/>
                  </a:lnTo>
                  <a:lnTo>
                    <a:pt x="78" y="59"/>
                  </a:lnTo>
                  <a:lnTo>
                    <a:pt x="116" y="109"/>
                  </a:lnTo>
                  <a:lnTo>
                    <a:pt x="107" y="119"/>
                  </a:lnTo>
                  <a:lnTo>
                    <a:pt x="58" y="79"/>
                  </a:lnTo>
                  <a:lnTo>
                    <a:pt x="20" y="119"/>
                  </a:lnTo>
                  <a:lnTo>
                    <a:pt x="0" y="8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2438" y="663"/>
              <a:ext cx="154" cy="138"/>
            </a:xfrm>
            <a:custGeom>
              <a:avLst/>
              <a:gdLst/>
              <a:ahLst/>
              <a:cxnLst>
                <a:cxn ang="0">
                  <a:pos x="154" y="89"/>
                </a:cxn>
                <a:cxn ang="0">
                  <a:pos x="135" y="109"/>
                </a:cxn>
                <a:cxn ang="0">
                  <a:pos x="116" y="69"/>
                </a:cxn>
                <a:cxn ang="0">
                  <a:pos x="19" y="138"/>
                </a:cxn>
                <a:cxn ang="0">
                  <a:pos x="0" y="119"/>
                </a:cxn>
                <a:cxn ang="0">
                  <a:pos x="96" y="49"/>
                </a:cxn>
                <a:cxn ang="0">
                  <a:pos x="67" y="20"/>
                </a:cxn>
                <a:cxn ang="0">
                  <a:pos x="96" y="0"/>
                </a:cxn>
                <a:cxn ang="0">
                  <a:pos x="154" y="89"/>
                </a:cxn>
              </a:cxnLst>
              <a:rect l="0" t="0" r="r" b="b"/>
              <a:pathLst>
                <a:path w="154" h="138">
                  <a:moveTo>
                    <a:pt x="154" y="89"/>
                  </a:moveTo>
                  <a:lnTo>
                    <a:pt x="135" y="109"/>
                  </a:lnTo>
                  <a:lnTo>
                    <a:pt x="116" y="69"/>
                  </a:lnTo>
                  <a:lnTo>
                    <a:pt x="19" y="138"/>
                  </a:lnTo>
                  <a:lnTo>
                    <a:pt x="0" y="119"/>
                  </a:lnTo>
                  <a:lnTo>
                    <a:pt x="96" y="49"/>
                  </a:lnTo>
                  <a:lnTo>
                    <a:pt x="67" y="20"/>
                  </a:lnTo>
                  <a:lnTo>
                    <a:pt x="96" y="0"/>
                  </a:lnTo>
                  <a:lnTo>
                    <a:pt x="154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486" y="772"/>
              <a:ext cx="174" cy="16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6" y="0"/>
                </a:cxn>
                <a:cxn ang="0">
                  <a:pos x="126" y="19"/>
                </a:cxn>
                <a:cxn ang="0">
                  <a:pos x="87" y="49"/>
                </a:cxn>
                <a:cxn ang="0">
                  <a:pos x="106" y="99"/>
                </a:cxn>
                <a:cxn ang="0">
                  <a:pos x="155" y="69"/>
                </a:cxn>
                <a:cxn ang="0">
                  <a:pos x="174" y="99"/>
                </a:cxn>
                <a:cxn ang="0">
                  <a:pos x="48" y="168"/>
                </a:cxn>
                <a:cxn ang="0">
                  <a:pos x="39" y="138"/>
                </a:cxn>
                <a:cxn ang="0">
                  <a:pos x="87" y="109"/>
                </a:cxn>
                <a:cxn ang="0">
                  <a:pos x="58" y="59"/>
                </a:cxn>
                <a:cxn ang="0">
                  <a:pos x="10" y="89"/>
                </a:cxn>
                <a:cxn ang="0">
                  <a:pos x="0" y="59"/>
                </a:cxn>
              </a:cxnLst>
              <a:rect l="0" t="0" r="r" b="b"/>
              <a:pathLst>
                <a:path w="174" h="168">
                  <a:moveTo>
                    <a:pt x="0" y="59"/>
                  </a:moveTo>
                  <a:lnTo>
                    <a:pt x="116" y="0"/>
                  </a:lnTo>
                  <a:lnTo>
                    <a:pt x="126" y="19"/>
                  </a:lnTo>
                  <a:lnTo>
                    <a:pt x="87" y="49"/>
                  </a:lnTo>
                  <a:lnTo>
                    <a:pt x="106" y="99"/>
                  </a:lnTo>
                  <a:lnTo>
                    <a:pt x="155" y="69"/>
                  </a:lnTo>
                  <a:lnTo>
                    <a:pt x="174" y="99"/>
                  </a:lnTo>
                  <a:lnTo>
                    <a:pt x="48" y="168"/>
                  </a:lnTo>
                  <a:lnTo>
                    <a:pt x="39" y="138"/>
                  </a:lnTo>
                  <a:lnTo>
                    <a:pt x="87" y="109"/>
                  </a:lnTo>
                  <a:lnTo>
                    <a:pt x="58" y="59"/>
                  </a:lnTo>
                  <a:lnTo>
                    <a:pt x="10" y="8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2544" y="890"/>
              <a:ext cx="165" cy="159"/>
            </a:xfrm>
            <a:custGeom>
              <a:avLst/>
              <a:gdLst/>
              <a:ahLst/>
              <a:cxnLst>
                <a:cxn ang="0">
                  <a:pos x="145" y="109"/>
                </a:cxn>
                <a:cxn ang="0">
                  <a:pos x="116" y="40"/>
                </a:cxn>
                <a:cxn ang="0">
                  <a:pos x="87" y="50"/>
                </a:cxn>
                <a:cxn ang="0">
                  <a:pos x="116" y="119"/>
                </a:cxn>
                <a:cxn ang="0">
                  <a:pos x="87" y="119"/>
                </a:cxn>
                <a:cxn ang="0">
                  <a:pos x="68" y="60"/>
                </a:cxn>
                <a:cxn ang="0">
                  <a:pos x="29" y="80"/>
                </a:cxn>
                <a:cxn ang="0">
                  <a:pos x="68" y="149"/>
                </a:cxn>
                <a:cxn ang="0">
                  <a:pos x="39" y="159"/>
                </a:cxn>
                <a:cxn ang="0">
                  <a:pos x="0" y="60"/>
                </a:cxn>
                <a:cxn ang="0">
                  <a:pos x="126" y="0"/>
                </a:cxn>
                <a:cxn ang="0">
                  <a:pos x="165" y="99"/>
                </a:cxn>
                <a:cxn ang="0">
                  <a:pos x="145" y="109"/>
                </a:cxn>
              </a:cxnLst>
              <a:rect l="0" t="0" r="r" b="b"/>
              <a:pathLst>
                <a:path w="165" h="159">
                  <a:moveTo>
                    <a:pt x="145" y="109"/>
                  </a:moveTo>
                  <a:lnTo>
                    <a:pt x="116" y="40"/>
                  </a:lnTo>
                  <a:lnTo>
                    <a:pt x="87" y="50"/>
                  </a:lnTo>
                  <a:lnTo>
                    <a:pt x="116" y="119"/>
                  </a:lnTo>
                  <a:lnTo>
                    <a:pt x="87" y="119"/>
                  </a:lnTo>
                  <a:lnTo>
                    <a:pt x="68" y="60"/>
                  </a:lnTo>
                  <a:lnTo>
                    <a:pt x="29" y="80"/>
                  </a:lnTo>
                  <a:lnTo>
                    <a:pt x="68" y="149"/>
                  </a:lnTo>
                  <a:lnTo>
                    <a:pt x="39" y="159"/>
                  </a:lnTo>
                  <a:lnTo>
                    <a:pt x="0" y="60"/>
                  </a:lnTo>
                  <a:lnTo>
                    <a:pt x="126" y="0"/>
                  </a:lnTo>
                  <a:lnTo>
                    <a:pt x="165" y="99"/>
                  </a:lnTo>
                  <a:lnTo>
                    <a:pt x="145" y="10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2592" y="1078"/>
              <a:ext cx="155" cy="139"/>
            </a:xfrm>
            <a:custGeom>
              <a:avLst/>
              <a:gdLst/>
              <a:ahLst/>
              <a:cxnLst>
                <a:cxn ang="0">
                  <a:pos x="155" y="20"/>
                </a:cxn>
                <a:cxn ang="0">
                  <a:pos x="155" y="50"/>
                </a:cxn>
                <a:cxn ang="0">
                  <a:pos x="39" y="139"/>
                </a:cxn>
                <a:cxn ang="0">
                  <a:pos x="29" y="109"/>
                </a:cxn>
                <a:cxn ang="0">
                  <a:pos x="58" y="89"/>
                </a:cxn>
                <a:cxn ang="0">
                  <a:pos x="39" y="40"/>
                </a:cxn>
                <a:cxn ang="0">
                  <a:pos x="10" y="40"/>
                </a:cxn>
                <a:cxn ang="0">
                  <a:pos x="0" y="0"/>
                </a:cxn>
                <a:cxn ang="0">
                  <a:pos x="155" y="20"/>
                </a:cxn>
              </a:cxnLst>
              <a:rect l="0" t="0" r="r" b="b"/>
              <a:pathLst>
                <a:path w="155" h="139">
                  <a:moveTo>
                    <a:pt x="155" y="20"/>
                  </a:moveTo>
                  <a:lnTo>
                    <a:pt x="155" y="50"/>
                  </a:lnTo>
                  <a:lnTo>
                    <a:pt x="39" y="139"/>
                  </a:lnTo>
                  <a:lnTo>
                    <a:pt x="29" y="109"/>
                  </a:lnTo>
                  <a:lnTo>
                    <a:pt x="58" y="89"/>
                  </a:lnTo>
                  <a:lnTo>
                    <a:pt x="39" y="40"/>
                  </a:lnTo>
                  <a:lnTo>
                    <a:pt x="10" y="40"/>
                  </a:lnTo>
                  <a:lnTo>
                    <a:pt x="0" y="0"/>
                  </a:lnTo>
                  <a:lnTo>
                    <a:pt x="155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2631" y="1197"/>
              <a:ext cx="145" cy="139"/>
            </a:xfrm>
            <a:custGeom>
              <a:avLst/>
              <a:gdLst/>
              <a:ahLst/>
              <a:cxnLst>
                <a:cxn ang="0">
                  <a:pos x="145" y="69"/>
                </a:cxn>
                <a:cxn ang="0">
                  <a:pos x="145" y="79"/>
                </a:cxn>
                <a:cxn ang="0">
                  <a:pos x="145" y="89"/>
                </a:cxn>
                <a:cxn ang="0">
                  <a:pos x="145" y="99"/>
                </a:cxn>
                <a:cxn ang="0">
                  <a:pos x="136" y="109"/>
                </a:cxn>
                <a:cxn ang="0">
                  <a:pos x="136" y="109"/>
                </a:cxn>
                <a:cxn ang="0">
                  <a:pos x="126" y="119"/>
                </a:cxn>
                <a:cxn ang="0">
                  <a:pos x="116" y="119"/>
                </a:cxn>
                <a:cxn ang="0">
                  <a:pos x="116" y="119"/>
                </a:cxn>
                <a:cxn ang="0">
                  <a:pos x="107" y="119"/>
                </a:cxn>
                <a:cxn ang="0">
                  <a:pos x="97" y="119"/>
                </a:cxn>
                <a:cxn ang="0">
                  <a:pos x="87" y="109"/>
                </a:cxn>
                <a:cxn ang="0">
                  <a:pos x="78" y="109"/>
                </a:cxn>
                <a:cxn ang="0">
                  <a:pos x="78" y="109"/>
                </a:cxn>
                <a:cxn ang="0">
                  <a:pos x="68" y="119"/>
                </a:cxn>
                <a:cxn ang="0">
                  <a:pos x="58" y="129"/>
                </a:cxn>
                <a:cxn ang="0">
                  <a:pos x="49" y="129"/>
                </a:cxn>
                <a:cxn ang="0">
                  <a:pos x="39" y="129"/>
                </a:cxn>
                <a:cxn ang="0">
                  <a:pos x="29" y="129"/>
                </a:cxn>
                <a:cxn ang="0">
                  <a:pos x="29" y="129"/>
                </a:cxn>
                <a:cxn ang="0">
                  <a:pos x="19" y="139"/>
                </a:cxn>
                <a:cxn ang="0">
                  <a:pos x="19" y="139"/>
                </a:cxn>
                <a:cxn ang="0">
                  <a:pos x="19" y="139"/>
                </a:cxn>
                <a:cxn ang="0">
                  <a:pos x="10" y="109"/>
                </a:cxn>
                <a:cxn ang="0">
                  <a:pos x="19" y="109"/>
                </a:cxn>
                <a:cxn ang="0">
                  <a:pos x="19" y="109"/>
                </a:cxn>
                <a:cxn ang="0">
                  <a:pos x="29" y="99"/>
                </a:cxn>
                <a:cxn ang="0">
                  <a:pos x="29" y="99"/>
                </a:cxn>
                <a:cxn ang="0">
                  <a:pos x="49" y="99"/>
                </a:cxn>
                <a:cxn ang="0">
                  <a:pos x="58" y="9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58" y="69"/>
                </a:cxn>
                <a:cxn ang="0">
                  <a:pos x="58" y="40"/>
                </a:cxn>
                <a:cxn ang="0">
                  <a:pos x="0" y="50"/>
                </a:cxn>
                <a:cxn ang="0">
                  <a:pos x="0" y="20"/>
                </a:cxn>
                <a:cxn ang="0">
                  <a:pos x="136" y="0"/>
                </a:cxn>
                <a:cxn ang="0">
                  <a:pos x="145" y="69"/>
                </a:cxn>
              </a:cxnLst>
              <a:rect l="0" t="0" r="r" b="b"/>
              <a:pathLst>
                <a:path w="145" h="139">
                  <a:moveTo>
                    <a:pt x="145" y="69"/>
                  </a:moveTo>
                  <a:lnTo>
                    <a:pt x="145" y="79"/>
                  </a:lnTo>
                  <a:lnTo>
                    <a:pt x="145" y="89"/>
                  </a:lnTo>
                  <a:lnTo>
                    <a:pt x="145" y="99"/>
                  </a:lnTo>
                  <a:lnTo>
                    <a:pt x="136" y="109"/>
                  </a:lnTo>
                  <a:lnTo>
                    <a:pt x="136" y="109"/>
                  </a:lnTo>
                  <a:lnTo>
                    <a:pt x="126" y="119"/>
                  </a:lnTo>
                  <a:lnTo>
                    <a:pt x="116" y="119"/>
                  </a:lnTo>
                  <a:lnTo>
                    <a:pt x="116" y="119"/>
                  </a:lnTo>
                  <a:lnTo>
                    <a:pt x="107" y="119"/>
                  </a:lnTo>
                  <a:lnTo>
                    <a:pt x="97" y="119"/>
                  </a:lnTo>
                  <a:lnTo>
                    <a:pt x="87" y="109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68" y="119"/>
                  </a:lnTo>
                  <a:lnTo>
                    <a:pt x="58" y="129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29" y="129"/>
                  </a:lnTo>
                  <a:lnTo>
                    <a:pt x="29" y="12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10" y="109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49" y="99"/>
                  </a:lnTo>
                  <a:lnTo>
                    <a:pt x="58" y="9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69"/>
                  </a:lnTo>
                  <a:lnTo>
                    <a:pt x="58" y="40"/>
                  </a:lnTo>
                  <a:lnTo>
                    <a:pt x="0" y="50"/>
                  </a:lnTo>
                  <a:lnTo>
                    <a:pt x="0" y="20"/>
                  </a:lnTo>
                  <a:lnTo>
                    <a:pt x="136" y="0"/>
                  </a:lnTo>
                  <a:lnTo>
                    <a:pt x="145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2650" y="1336"/>
              <a:ext cx="146" cy="138"/>
            </a:xfrm>
            <a:custGeom>
              <a:avLst/>
              <a:gdLst/>
              <a:ahLst/>
              <a:cxnLst>
                <a:cxn ang="0">
                  <a:pos x="146" y="89"/>
                </a:cxn>
                <a:cxn ang="0">
                  <a:pos x="146" y="138"/>
                </a:cxn>
                <a:cxn ang="0">
                  <a:pos x="10" y="138"/>
                </a:cxn>
                <a:cxn ang="0">
                  <a:pos x="10" y="108"/>
                </a:cxn>
                <a:cxn ang="0">
                  <a:pos x="97" y="108"/>
                </a:cxn>
                <a:cxn ang="0">
                  <a:pos x="107" y="108"/>
                </a:cxn>
                <a:cxn ang="0">
                  <a:pos x="117" y="108"/>
                </a:cxn>
                <a:cxn ang="0">
                  <a:pos x="117" y="108"/>
                </a:cxn>
                <a:cxn ang="0">
                  <a:pos x="126" y="108"/>
                </a:cxn>
                <a:cxn ang="0">
                  <a:pos x="10" y="89"/>
                </a:cxn>
                <a:cxn ang="0">
                  <a:pos x="0" y="59"/>
                </a:cxn>
                <a:cxn ang="0">
                  <a:pos x="117" y="19"/>
                </a:cxn>
                <a:cxn ang="0">
                  <a:pos x="117" y="19"/>
                </a:cxn>
                <a:cxn ang="0">
                  <a:pos x="107" y="29"/>
                </a:cxn>
                <a:cxn ang="0">
                  <a:pos x="97" y="29"/>
                </a:cxn>
                <a:cxn ang="0">
                  <a:pos x="97" y="29"/>
                </a:cxn>
                <a:cxn ang="0">
                  <a:pos x="0" y="29"/>
                </a:cxn>
                <a:cxn ang="0">
                  <a:pos x="0" y="9"/>
                </a:cxn>
                <a:cxn ang="0">
                  <a:pos x="136" y="0"/>
                </a:cxn>
                <a:cxn ang="0">
                  <a:pos x="146" y="39"/>
                </a:cxn>
                <a:cxn ang="0">
                  <a:pos x="39" y="79"/>
                </a:cxn>
                <a:cxn ang="0">
                  <a:pos x="146" y="89"/>
                </a:cxn>
              </a:cxnLst>
              <a:rect l="0" t="0" r="r" b="b"/>
              <a:pathLst>
                <a:path w="146" h="138">
                  <a:moveTo>
                    <a:pt x="146" y="89"/>
                  </a:moveTo>
                  <a:lnTo>
                    <a:pt x="146" y="138"/>
                  </a:lnTo>
                  <a:lnTo>
                    <a:pt x="10" y="138"/>
                  </a:lnTo>
                  <a:lnTo>
                    <a:pt x="10" y="108"/>
                  </a:lnTo>
                  <a:lnTo>
                    <a:pt x="97" y="108"/>
                  </a:lnTo>
                  <a:lnTo>
                    <a:pt x="107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6" y="108"/>
                  </a:lnTo>
                  <a:lnTo>
                    <a:pt x="10" y="89"/>
                  </a:lnTo>
                  <a:lnTo>
                    <a:pt x="0" y="59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07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0" y="29"/>
                  </a:lnTo>
                  <a:lnTo>
                    <a:pt x="0" y="9"/>
                  </a:lnTo>
                  <a:lnTo>
                    <a:pt x="136" y="0"/>
                  </a:lnTo>
                  <a:lnTo>
                    <a:pt x="146" y="39"/>
                  </a:lnTo>
                  <a:lnTo>
                    <a:pt x="39" y="79"/>
                  </a:lnTo>
                  <a:lnTo>
                    <a:pt x="146" y="8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2650" y="1484"/>
              <a:ext cx="146" cy="129"/>
            </a:xfrm>
            <a:custGeom>
              <a:avLst/>
              <a:gdLst/>
              <a:ahLst/>
              <a:cxnLst>
                <a:cxn ang="0">
                  <a:pos x="146" y="99"/>
                </a:cxn>
                <a:cxn ang="0">
                  <a:pos x="136" y="129"/>
                </a:cxn>
                <a:cxn ang="0">
                  <a:pos x="59" y="79"/>
                </a:cxn>
                <a:cxn ang="0">
                  <a:pos x="0" y="79"/>
                </a:cxn>
                <a:cxn ang="0">
                  <a:pos x="10" y="49"/>
                </a:cxn>
                <a:cxn ang="0">
                  <a:pos x="59" y="49"/>
                </a:cxn>
                <a:cxn ang="0">
                  <a:pos x="146" y="0"/>
                </a:cxn>
                <a:cxn ang="0">
                  <a:pos x="146" y="40"/>
                </a:cxn>
                <a:cxn ang="0">
                  <a:pos x="78" y="69"/>
                </a:cxn>
                <a:cxn ang="0">
                  <a:pos x="146" y="99"/>
                </a:cxn>
              </a:cxnLst>
              <a:rect l="0" t="0" r="r" b="b"/>
              <a:pathLst>
                <a:path w="146" h="129">
                  <a:moveTo>
                    <a:pt x="146" y="99"/>
                  </a:moveTo>
                  <a:lnTo>
                    <a:pt x="136" y="129"/>
                  </a:lnTo>
                  <a:lnTo>
                    <a:pt x="59" y="79"/>
                  </a:lnTo>
                  <a:lnTo>
                    <a:pt x="0" y="79"/>
                  </a:lnTo>
                  <a:lnTo>
                    <a:pt x="10" y="49"/>
                  </a:lnTo>
                  <a:lnTo>
                    <a:pt x="59" y="49"/>
                  </a:lnTo>
                  <a:lnTo>
                    <a:pt x="146" y="0"/>
                  </a:lnTo>
                  <a:lnTo>
                    <a:pt x="146" y="40"/>
                  </a:lnTo>
                  <a:lnTo>
                    <a:pt x="78" y="69"/>
                  </a:lnTo>
                  <a:lnTo>
                    <a:pt x="146" y="9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2612" y="1652"/>
              <a:ext cx="193" cy="19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16" y="79"/>
                </a:cxn>
                <a:cxn ang="0">
                  <a:pos x="193" y="79"/>
                </a:cxn>
                <a:cxn ang="0">
                  <a:pos x="126" y="119"/>
                </a:cxn>
                <a:cxn ang="0">
                  <a:pos x="145" y="198"/>
                </a:cxn>
                <a:cxn ang="0">
                  <a:pos x="87" y="149"/>
                </a:cxn>
                <a:cxn ang="0">
                  <a:pos x="29" y="188"/>
                </a:cxn>
                <a:cxn ang="0">
                  <a:pos x="58" y="109"/>
                </a:cxn>
                <a:cxn ang="0">
                  <a:pos x="0" y="60"/>
                </a:cxn>
                <a:cxn ang="0">
                  <a:pos x="77" y="69"/>
                </a:cxn>
                <a:cxn ang="0">
                  <a:pos x="97" y="0"/>
                </a:cxn>
              </a:cxnLst>
              <a:rect l="0" t="0" r="r" b="b"/>
              <a:pathLst>
                <a:path w="193" h="198">
                  <a:moveTo>
                    <a:pt x="97" y="0"/>
                  </a:moveTo>
                  <a:lnTo>
                    <a:pt x="116" y="79"/>
                  </a:lnTo>
                  <a:lnTo>
                    <a:pt x="193" y="79"/>
                  </a:lnTo>
                  <a:lnTo>
                    <a:pt x="126" y="119"/>
                  </a:lnTo>
                  <a:lnTo>
                    <a:pt x="145" y="198"/>
                  </a:lnTo>
                  <a:lnTo>
                    <a:pt x="87" y="149"/>
                  </a:lnTo>
                  <a:lnTo>
                    <a:pt x="29" y="188"/>
                  </a:lnTo>
                  <a:lnTo>
                    <a:pt x="58" y="109"/>
                  </a:lnTo>
                  <a:lnTo>
                    <a:pt x="0" y="60"/>
                  </a:lnTo>
                  <a:lnTo>
                    <a:pt x="77" y="6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06" y="1652"/>
              <a:ext cx="194" cy="19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68" y="79"/>
                </a:cxn>
                <a:cxn ang="0">
                  <a:pos x="0" y="79"/>
                </a:cxn>
                <a:cxn ang="0">
                  <a:pos x="68" y="119"/>
                </a:cxn>
                <a:cxn ang="0">
                  <a:pos x="49" y="198"/>
                </a:cxn>
                <a:cxn ang="0">
                  <a:pos x="107" y="149"/>
                </a:cxn>
                <a:cxn ang="0">
                  <a:pos x="165" y="188"/>
                </a:cxn>
                <a:cxn ang="0">
                  <a:pos x="136" y="109"/>
                </a:cxn>
                <a:cxn ang="0">
                  <a:pos x="194" y="60"/>
                </a:cxn>
                <a:cxn ang="0">
                  <a:pos x="116" y="69"/>
                </a:cxn>
                <a:cxn ang="0">
                  <a:pos x="87" y="0"/>
                </a:cxn>
              </a:cxnLst>
              <a:rect l="0" t="0" r="r" b="b"/>
              <a:pathLst>
                <a:path w="194" h="198">
                  <a:moveTo>
                    <a:pt x="87" y="0"/>
                  </a:moveTo>
                  <a:lnTo>
                    <a:pt x="68" y="79"/>
                  </a:lnTo>
                  <a:lnTo>
                    <a:pt x="0" y="79"/>
                  </a:lnTo>
                  <a:lnTo>
                    <a:pt x="68" y="119"/>
                  </a:lnTo>
                  <a:lnTo>
                    <a:pt x="49" y="198"/>
                  </a:lnTo>
                  <a:lnTo>
                    <a:pt x="107" y="149"/>
                  </a:lnTo>
                  <a:lnTo>
                    <a:pt x="165" y="188"/>
                  </a:lnTo>
                  <a:lnTo>
                    <a:pt x="136" y="109"/>
                  </a:lnTo>
                  <a:lnTo>
                    <a:pt x="194" y="60"/>
                  </a:lnTo>
                  <a:lnTo>
                    <a:pt x="116" y="69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1258" y="2711"/>
              <a:ext cx="58" cy="138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20"/>
                </a:cxn>
                <a:cxn ang="0">
                  <a:pos x="9" y="20"/>
                </a:cxn>
                <a:cxn ang="0">
                  <a:pos x="9" y="20"/>
                </a:cxn>
                <a:cxn ang="0">
                  <a:pos x="29" y="20"/>
                </a:cxn>
                <a:cxn ang="0">
                  <a:pos x="29" y="10"/>
                </a:cxn>
                <a:cxn ang="0">
                  <a:pos x="29" y="10"/>
                </a:cxn>
                <a:cxn ang="0">
                  <a:pos x="38" y="1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48" y="138"/>
                </a:cxn>
                <a:cxn ang="0">
                  <a:pos x="9" y="138"/>
                </a:cxn>
                <a:cxn ang="0">
                  <a:pos x="29" y="39"/>
                </a:cxn>
                <a:cxn ang="0">
                  <a:pos x="0" y="39"/>
                </a:cxn>
              </a:cxnLst>
              <a:rect l="0" t="0" r="r" b="b"/>
              <a:pathLst>
                <a:path w="58" h="138">
                  <a:moveTo>
                    <a:pt x="0" y="39"/>
                  </a:moveTo>
                  <a:lnTo>
                    <a:pt x="0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58" y="0"/>
                  </a:lnTo>
                  <a:lnTo>
                    <a:pt x="48" y="138"/>
                  </a:lnTo>
                  <a:lnTo>
                    <a:pt x="9" y="138"/>
                  </a:lnTo>
                  <a:lnTo>
                    <a:pt x="29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345" y="2721"/>
              <a:ext cx="96" cy="13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29" y="0"/>
                </a:cxn>
                <a:cxn ang="0">
                  <a:pos x="48" y="0"/>
                </a:cxn>
                <a:cxn ang="0">
                  <a:pos x="58" y="0"/>
                </a:cxn>
                <a:cxn ang="0">
                  <a:pos x="77" y="0"/>
                </a:cxn>
                <a:cxn ang="0">
                  <a:pos x="77" y="10"/>
                </a:cxn>
                <a:cxn ang="0">
                  <a:pos x="87" y="29"/>
                </a:cxn>
                <a:cxn ang="0">
                  <a:pos x="96" y="49"/>
                </a:cxn>
                <a:cxn ang="0">
                  <a:pos x="96" y="69"/>
                </a:cxn>
                <a:cxn ang="0">
                  <a:pos x="96" y="89"/>
                </a:cxn>
                <a:cxn ang="0">
                  <a:pos x="87" y="108"/>
                </a:cxn>
                <a:cxn ang="0">
                  <a:pos x="77" y="118"/>
                </a:cxn>
                <a:cxn ang="0">
                  <a:pos x="67" y="138"/>
                </a:cxn>
                <a:cxn ang="0">
                  <a:pos x="58" y="138"/>
                </a:cxn>
                <a:cxn ang="0">
                  <a:pos x="38" y="138"/>
                </a:cxn>
                <a:cxn ang="0">
                  <a:pos x="29" y="138"/>
                </a:cxn>
                <a:cxn ang="0">
                  <a:pos x="9" y="128"/>
                </a:cxn>
                <a:cxn ang="0">
                  <a:pos x="9" y="118"/>
                </a:cxn>
                <a:cxn ang="0">
                  <a:pos x="0" y="99"/>
                </a:cxn>
                <a:cxn ang="0">
                  <a:pos x="29" y="99"/>
                </a:cxn>
                <a:cxn ang="0">
                  <a:pos x="29" y="108"/>
                </a:cxn>
                <a:cxn ang="0">
                  <a:pos x="29" y="118"/>
                </a:cxn>
                <a:cxn ang="0">
                  <a:pos x="38" y="118"/>
                </a:cxn>
                <a:cxn ang="0">
                  <a:pos x="48" y="118"/>
                </a:cxn>
                <a:cxn ang="0">
                  <a:pos x="58" y="118"/>
                </a:cxn>
                <a:cxn ang="0">
                  <a:pos x="58" y="99"/>
                </a:cxn>
                <a:cxn ang="0">
                  <a:pos x="67" y="99"/>
                </a:cxn>
                <a:cxn ang="0">
                  <a:pos x="67" y="79"/>
                </a:cxn>
                <a:cxn ang="0">
                  <a:pos x="58" y="89"/>
                </a:cxn>
                <a:cxn ang="0">
                  <a:pos x="58" y="89"/>
                </a:cxn>
                <a:cxn ang="0">
                  <a:pos x="48" y="89"/>
                </a:cxn>
                <a:cxn ang="0">
                  <a:pos x="38" y="89"/>
                </a:cxn>
                <a:cxn ang="0">
                  <a:pos x="29" y="8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49"/>
                </a:cxn>
              </a:cxnLst>
              <a:rect l="0" t="0" r="r" b="b"/>
              <a:pathLst>
                <a:path w="96" h="138">
                  <a:moveTo>
                    <a:pt x="0" y="49"/>
                  </a:moveTo>
                  <a:lnTo>
                    <a:pt x="0" y="29"/>
                  </a:lnTo>
                  <a:lnTo>
                    <a:pt x="9" y="10"/>
                  </a:lnTo>
                  <a:lnTo>
                    <a:pt x="29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77" y="0"/>
                  </a:lnTo>
                  <a:lnTo>
                    <a:pt x="77" y="10"/>
                  </a:lnTo>
                  <a:lnTo>
                    <a:pt x="87" y="29"/>
                  </a:lnTo>
                  <a:lnTo>
                    <a:pt x="96" y="49"/>
                  </a:lnTo>
                  <a:lnTo>
                    <a:pt x="96" y="69"/>
                  </a:lnTo>
                  <a:lnTo>
                    <a:pt x="96" y="89"/>
                  </a:lnTo>
                  <a:lnTo>
                    <a:pt x="87" y="108"/>
                  </a:lnTo>
                  <a:lnTo>
                    <a:pt x="77" y="118"/>
                  </a:lnTo>
                  <a:lnTo>
                    <a:pt x="67" y="138"/>
                  </a:lnTo>
                  <a:lnTo>
                    <a:pt x="58" y="138"/>
                  </a:lnTo>
                  <a:lnTo>
                    <a:pt x="38" y="138"/>
                  </a:lnTo>
                  <a:lnTo>
                    <a:pt x="29" y="138"/>
                  </a:lnTo>
                  <a:lnTo>
                    <a:pt x="9" y="128"/>
                  </a:lnTo>
                  <a:lnTo>
                    <a:pt x="9" y="118"/>
                  </a:lnTo>
                  <a:lnTo>
                    <a:pt x="0" y="99"/>
                  </a:lnTo>
                  <a:lnTo>
                    <a:pt x="29" y="99"/>
                  </a:lnTo>
                  <a:lnTo>
                    <a:pt x="29" y="108"/>
                  </a:lnTo>
                  <a:lnTo>
                    <a:pt x="29" y="118"/>
                  </a:lnTo>
                  <a:lnTo>
                    <a:pt x="38" y="118"/>
                  </a:lnTo>
                  <a:lnTo>
                    <a:pt x="48" y="118"/>
                  </a:lnTo>
                  <a:lnTo>
                    <a:pt x="58" y="118"/>
                  </a:lnTo>
                  <a:lnTo>
                    <a:pt x="58" y="99"/>
                  </a:lnTo>
                  <a:lnTo>
                    <a:pt x="67" y="99"/>
                  </a:lnTo>
                  <a:lnTo>
                    <a:pt x="67" y="79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48" y="89"/>
                  </a:lnTo>
                  <a:lnTo>
                    <a:pt x="38" y="89"/>
                  </a:lnTo>
                  <a:lnTo>
                    <a:pt x="29" y="8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1470" y="2721"/>
              <a:ext cx="87" cy="138"/>
            </a:xfrm>
            <a:custGeom>
              <a:avLst/>
              <a:gdLst/>
              <a:ahLst/>
              <a:cxnLst>
                <a:cxn ang="0">
                  <a:pos x="20" y="99"/>
                </a:cxn>
                <a:cxn ang="0">
                  <a:pos x="29" y="108"/>
                </a:cxn>
                <a:cxn ang="0">
                  <a:pos x="29" y="108"/>
                </a:cxn>
                <a:cxn ang="0">
                  <a:pos x="39" y="118"/>
                </a:cxn>
                <a:cxn ang="0">
                  <a:pos x="49" y="118"/>
                </a:cxn>
                <a:cxn ang="0">
                  <a:pos x="58" y="118"/>
                </a:cxn>
                <a:cxn ang="0">
                  <a:pos x="58" y="108"/>
                </a:cxn>
                <a:cxn ang="0">
                  <a:pos x="58" y="99"/>
                </a:cxn>
                <a:cxn ang="0">
                  <a:pos x="58" y="89"/>
                </a:cxn>
                <a:cxn ang="0">
                  <a:pos x="58" y="79"/>
                </a:cxn>
                <a:cxn ang="0">
                  <a:pos x="58" y="69"/>
                </a:cxn>
                <a:cxn ang="0">
                  <a:pos x="49" y="69"/>
                </a:cxn>
                <a:cxn ang="0">
                  <a:pos x="39" y="59"/>
                </a:cxn>
                <a:cxn ang="0">
                  <a:pos x="39" y="69"/>
                </a:cxn>
                <a:cxn ang="0">
                  <a:pos x="39" y="69"/>
                </a:cxn>
                <a:cxn ang="0">
                  <a:pos x="29" y="69"/>
                </a:cxn>
                <a:cxn ang="0">
                  <a:pos x="20" y="79"/>
                </a:cxn>
                <a:cxn ang="0">
                  <a:pos x="0" y="79"/>
                </a:cxn>
                <a:cxn ang="0">
                  <a:pos x="10" y="0"/>
                </a:cxn>
                <a:cxn ang="0">
                  <a:pos x="78" y="0"/>
                </a:cxn>
                <a:cxn ang="0">
                  <a:pos x="78" y="19"/>
                </a:cxn>
                <a:cxn ang="0">
                  <a:pos x="20" y="19"/>
                </a:cxn>
                <a:cxn ang="0">
                  <a:pos x="20" y="49"/>
                </a:cxn>
                <a:cxn ang="0">
                  <a:pos x="29" y="49"/>
                </a:cxn>
                <a:cxn ang="0">
                  <a:pos x="29" y="49"/>
                </a:cxn>
                <a:cxn ang="0">
                  <a:pos x="39" y="49"/>
                </a:cxn>
                <a:cxn ang="0">
                  <a:pos x="49" y="49"/>
                </a:cxn>
                <a:cxn ang="0">
                  <a:pos x="58" y="49"/>
                </a:cxn>
                <a:cxn ang="0">
                  <a:pos x="78" y="49"/>
                </a:cxn>
                <a:cxn ang="0">
                  <a:pos x="87" y="69"/>
                </a:cxn>
                <a:cxn ang="0">
                  <a:pos x="87" y="89"/>
                </a:cxn>
                <a:cxn ang="0">
                  <a:pos x="87" y="108"/>
                </a:cxn>
                <a:cxn ang="0">
                  <a:pos x="78" y="118"/>
                </a:cxn>
                <a:cxn ang="0">
                  <a:pos x="68" y="138"/>
                </a:cxn>
                <a:cxn ang="0">
                  <a:pos x="49" y="138"/>
                </a:cxn>
                <a:cxn ang="0">
                  <a:pos x="29" y="138"/>
                </a:cxn>
                <a:cxn ang="0">
                  <a:pos x="10" y="128"/>
                </a:cxn>
                <a:cxn ang="0">
                  <a:pos x="0" y="118"/>
                </a:cxn>
                <a:cxn ang="0">
                  <a:pos x="0" y="99"/>
                </a:cxn>
                <a:cxn ang="0">
                  <a:pos x="20" y="99"/>
                </a:cxn>
              </a:cxnLst>
              <a:rect l="0" t="0" r="r" b="b"/>
              <a:pathLst>
                <a:path w="87" h="138">
                  <a:moveTo>
                    <a:pt x="20" y="99"/>
                  </a:moveTo>
                  <a:lnTo>
                    <a:pt x="29" y="108"/>
                  </a:lnTo>
                  <a:lnTo>
                    <a:pt x="29" y="108"/>
                  </a:lnTo>
                  <a:lnTo>
                    <a:pt x="39" y="118"/>
                  </a:lnTo>
                  <a:lnTo>
                    <a:pt x="49" y="118"/>
                  </a:lnTo>
                  <a:lnTo>
                    <a:pt x="58" y="118"/>
                  </a:lnTo>
                  <a:lnTo>
                    <a:pt x="58" y="108"/>
                  </a:lnTo>
                  <a:lnTo>
                    <a:pt x="58" y="99"/>
                  </a:lnTo>
                  <a:lnTo>
                    <a:pt x="58" y="89"/>
                  </a:lnTo>
                  <a:lnTo>
                    <a:pt x="58" y="79"/>
                  </a:lnTo>
                  <a:lnTo>
                    <a:pt x="58" y="69"/>
                  </a:lnTo>
                  <a:lnTo>
                    <a:pt x="49" y="69"/>
                  </a:lnTo>
                  <a:lnTo>
                    <a:pt x="39" y="59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29" y="69"/>
                  </a:lnTo>
                  <a:lnTo>
                    <a:pt x="20" y="79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78" y="0"/>
                  </a:lnTo>
                  <a:lnTo>
                    <a:pt x="78" y="19"/>
                  </a:lnTo>
                  <a:lnTo>
                    <a:pt x="20" y="19"/>
                  </a:lnTo>
                  <a:lnTo>
                    <a:pt x="20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9" y="49"/>
                  </a:lnTo>
                  <a:lnTo>
                    <a:pt x="49" y="49"/>
                  </a:lnTo>
                  <a:lnTo>
                    <a:pt x="58" y="49"/>
                  </a:lnTo>
                  <a:lnTo>
                    <a:pt x="78" y="49"/>
                  </a:lnTo>
                  <a:lnTo>
                    <a:pt x="87" y="69"/>
                  </a:lnTo>
                  <a:lnTo>
                    <a:pt x="87" y="89"/>
                  </a:lnTo>
                  <a:lnTo>
                    <a:pt x="87" y="108"/>
                  </a:lnTo>
                  <a:lnTo>
                    <a:pt x="78" y="118"/>
                  </a:lnTo>
                  <a:lnTo>
                    <a:pt x="68" y="138"/>
                  </a:lnTo>
                  <a:lnTo>
                    <a:pt x="49" y="138"/>
                  </a:lnTo>
                  <a:lnTo>
                    <a:pt x="29" y="138"/>
                  </a:lnTo>
                  <a:lnTo>
                    <a:pt x="10" y="128"/>
                  </a:lnTo>
                  <a:lnTo>
                    <a:pt x="0" y="118"/>
                  </a:lnTo>
                  <a:lnTo>
                    <a:pt x="0" y="99"/>
                  </a:lnTo>
                  <a:lnTo>
                    <a:pt x="20" y="9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1567" y="2711"/>
              <a:ext cx="77" cy="138"/>
            </a:xfrm>
            <a:custGeom>
              <a:avLst/>
              <a:gdLst/>
              <a:ahLst/>
              <a:cxnLst>
                <a:cxn ang="0">
                  <a:pos x="10" y="49"/>
                </a:cxn>
                <a:cxn ang="0">
                  <a:pos x="0" y="29"/>
                </a:cxn>
                <a:cxn ang="0">
                  <a:pos x="10" y="20"/>
                </a:cxn>
                <a:cxn ang="0">
                  <a:pos x="19" y="20"/>
                </a:cxn>
                <a:cxn ang="0">
                  <a:pos x="29" y="20"/>
                </a:cxn>
                <a:cxn ang="0">
                  <a:pos x="29" y="10"/>
                </a:cxn>
                <a:cxn ang="0">
                  <a:pos x="39" y="10"/>
                </a:cxn>
                <a:cxn ang="0">
                  <a:pos x="39" y="10"/>
                </a:cxn>
                <a:cxn ang="0">
                  <a:pos x="39" y="0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77" y="138"/>
                </a:cxn>
                <a:cxn ang="0">
                  <a:pos x="48" y="138"/>
                </a:cxn>
                <a:cxn ang="0">
                  <a:pos x="39" y="39"/>
                </a:cxn>
                <a:cxn ang="0">
                  <a:pos x="10" y="49"/>
                </a:cxn>
              </a:cxnLst>
              <a:rect l="0" t="0" r="r" b="b"/>
              <a:pathLst>
                <a:path w="77" h="138">
                  <a:moveTo>
                    <a:pt x="10" y="49"/>
                  </a:moveTo>
                  <a:lnTo>
                    <a:pt x="0" y="29"/>
                  </a:lnTo>
                  <a:lnTo>
                    <a:pt x="10" y="20"/>
                  </a:lnTo>
                  <a:lnTo>
                    <a:pt x="19" y="20"/>
                  </a:lnTo>
                  <a:lnTo>
                    <a:pt x="29" y="20"/>
                  </a:lnTo>
                  <a:lnTo>
                    <a:pt x="2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8" y="0"/>
                  </a:lnTo>
                  <a:lnTo>
                    <a:pt x="77" y="138"/>
                  </a:lnTo>
                  <a:lnTo>
                    <a:pt x="48" y="138"/>
                  </a:lnTo>
                  <a:lnTo>
                    <a:pt x="39" y="39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374" y="2740"/>
              <a:ext cx="38" cy="50"/>
            </a:xfrm>
            <a:custGeom>
              <a:avLst/>
              <a:gdLst/>
              <a:ahLst/>
              <a:cxnLst>
                <a:cxn ang="0">
                  <a:pos x="19" y="50"/>
                </a:cxn>
                <a:cxn ang="0">
                  <a:pos x="19" y="50"/>
                </a:cxn>
                <a:cxn ang="0">
                  <a:pos x="29" y="40"/>
                </a:cxn>
                <a:cxn ang="0">
                  <a:pos x="29" y="40"/>
                </a:cxn>
                <a:cxn ang="0">
                  <a:pos x="38" y="30"/>
                </a:cxn>
                <a:cxn ang="0">
                  <a:pos x="38" y="10"/>
                </a:cxn>
                <a:cxn ang="0">
                  <a:pos x="29" y="1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0" y="40"/>
                </a:cxn>
                <a:cxn ang="0">
                  <a:pos x="9" y="50"/>
                </a:cxn>
                <a:cxn ang="0">
                  <a:pos x="19" y="50"/>
                </a:cxn>
              </a:cxnLst>
              <a:rect l="0" t="0" r="r" b="b"/>
              <a:pathLst>
                <a:path w="38" h="50">
                  <a:moveTo>
                    <a:pt x="19" y="50"/>
                  </a:moveTo>
                  <a:lnTo>
                    <a:pt x="19" y="5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38" y="30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9" y="5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822" y="307"/>
              <a:ext cx="39" cy="59"/>
            </a:xfrm>
            <a:custGeom>
              <a:avLst/>
              <a:gdLst/>
              <a:ahLst/>
              <a:cxnLst>
                <a:cxn ang="0">
                  <a:pos x="10" y="59"/>
                </a:cxn>
                <a:cxn ang="0">
                  <a:pos x="39" y="39"/>
                </a:cxn>
                <a:cxn ang="0">
                  <a:pos x="0" y="0"/>
                </a:cxn>
                <a:cxn ang="0">
                  <a:pos x="10" y="59"/>
                </a:cxn>
              </a:cxnLst>
              <a:rect l="0" t="0" r="r" b="b"/>
              <a:pathLst>
                <a:path w="39" h="59">
                  <a:moveTo>
                    <a:pt x="10" y="59"/>
                  </a:moveTo>
                  <a:lnTo>
                    <a:pt x="39" y="39"/>
                  </a:lnTo>
                  <a:lnTo>
                    <a:pt x="0" y="0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919" y="237"/>
              <a:ext cx="48" cy="50"/>
            </a:xfrm>
            <a:custGeom>
              <a:avLst/>
              <a:gdLst/>
              <a:ahLst/>
              <a:cxnLst>
                <a:cxn ang="0">
                  <a:pos x="48" y="10"/>
                </a:cxn>
                <a:cxn ang="0">
                  <a:pos x="48" y="0"/>
                </a:cxn>
                <a:cxn ang="0">
                  <a:pos x="39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0" y="10"/>
                </a:cxn>
                <a:cxn ang="0">
                  <a:pos x="10" y="50"/>
                </a:cxn>
                <a:cxn ang="0">
                  <a:pos x="39" y="40"/>
                </a:cxn>
                <a:cxn ang="0">
                  <a:pos x="48" y="40"/>
                </a:cxn>
                <a:cxn ang="0">
                  <a:pos x="48" y="30"/>
                </a:cxn>
                <a:cxn ang="0">
                  <a:pos x="48" y="20"/>
                </a:cxn>
                <a:cxn ang="0">
                  <a:pos x="48" y="10"/>
                </a:cxn>
              </a:cxnLst>
              <a:rect l="0" t="0" r="r" b="b"/>
              <a:pathLst>
                <a:path w="48" h="50">
                  <a:moveTo>
                    <a:pt x="48" y="10"/>
                  </a:moveTo>
                  <a:lnTo>
                    <a:pt x="48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0" y="10"/>
                  </a:lnTo>
                  <a:lnTo>
                    <a:pt x="10" y="50"/>
                  </a:lnTo>
                  <a:lnTo>
                    <a:pt x="39" y="40"/>
                  </a:lnTo>
                  <a:lnTo>
                    <a:pt x="48" y="40"/>
                  </a:lnTo>
                  <a:lnTo>
                    <a:pt x="48" y="30"/>
                  </a:lnTo>
                  <a:lnTo>
                    <a:pt x="48" y="20"/>
                  </a:lnTo>
                  <a:lnTo>
                    <a:pt x="4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2060" y="297"/>
              <a:ext cx="68" cy="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9"/>
                </a:cxn>
                <a:cxn ang="0">
                  <a:pos x="29" y="49"/>
                </a:cxn>
                <a:cxn ang="0">
                  <a:pos x="39" y="49"/>
                </a:cxn>
                <a:cxn ang="0">
                  <a:pos x="49" y="59"/>
                </a:cxn>
                <a:cxn ang="0">
                  <a:pos x="58" y="49"/>
                </a:cxn>
                <a:cxn ang="0">
                  <a:pos x="58" y="39"/>
                </a:cxn>
                <a:cxn ang="0">
                  <a:pos x="68" y="29"/>
                </a:cxn>
                <a:cxn ang="0">
                  <a:pos x="58" y="29"/>
                </a:cxn>
                <a:cxn ang="0">
                  <a:pos x="58" y="20"/>
                </a:cxn>
                <a:cxn ang="0">
                  <a:pos x="49" y="10"/>
                </a:cxn>
                <a:cxn ang="0">
                  <a:pos x="20" y="0"/>
                </a:cxn>
              </a:cxnLst>
              <a:rect l="0" t="0" r="r" b="b"/>
              <a:pathLst>
                <a:path w="68" h="59">
                  <a:moveTo>
                    <a:pt x="20" y="0"/>
                  </a:moveTo>
                  <a:lnTo>
                    <a:pt x="0" y="29"/>
                  </a:lnTo>
                  <a:lnTo>
                    <a:pt x="29" y="49"/>
                  </a:lnTo>
                  <a:lnTo>
                    <a:pt x="39" y="49"/>
                  </a:lnTo>
                  <a:lnTo>
                    <a:pt x="49" y="59"/>
                  </a:lnTo>
                  <a:lnTo>
                    <a:pt x="58" y="49"/>
                  </a:lnTo>
                  <a:lnTo>
                    <a:pt x="58" y="39"/>
                  </a:lnTo>
                  <a:lnTo>
                    <a:pt x="68" y="29"/>
                  </a:lnTo>
                  <a:lnTo>
                    <a:pt x="58" y="29"/>
                  </a:lnTo>
                  <a:lnTo>
                    <a:pt x="58" y="20"/>
                  </a:lnTo>
                  <a:lnTo>
                    <a:pt x="49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273" y="485"/>
              <a:ext cx="87" cy="8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29" y="89"/>
                </a:cxn>
                <a:cxn ang="0">
                  <a:pos x="39" y="89"/>
                </a:cxn>
                <a:cxn ang="0">
                  <a:pos x="58" y="89"/>
                </a:cxn>
                <a:cxn ang="0">
                  <a:pos x="78" y="69"/>
                </a:cxn>
                <a:cxn ang="0">
                  <a:pos x="87" y="59"/>
                </a:cxn>
                <a:cxn ang="0">
                  <a:pos x="87" y="29"/>
                </a:cxn>
                <a:cxn ang="0">
                  <a:pos x="87" y="20"/>
                </a:cxn>
                <a:cxn ang="0">
                  <a:pos x="78" y="10"/>
                </a:cxn>
                <a:cxn ang="0">
                  <a:pos x="68" y="0"/>
                </a:cxn>
                <a:cxn ang="0">
                  <a:pos x="49" y="0"/>
                </a:cxn>
                <a:cxn ang="0">
                  <a:pos x="39" y="0"/>
                </a:cxn>
                <a:cxn ang="0">
                  <a:pos x="20" y="20"/>
                </a:cxn>
                <a:cxn ang="0">
                  <a:pos x="10" y="29"/>
                </a:cxn>
                <a:cxn ang="0">
                  <a:pos x="0" y="59"/>
                </a:cxn>
                <a:cxn ang="0">
                  <a:pos x="10" y="69"/>
                </a:cxn>
                <a:cxn ang="0">
                  <a:pos x="10" y="79"/>
                </a:cxn>
              </a:cxnLst>
              <a:rect l="0" t="0" r="r" b="b"/>
              <a:pathLst>
                <a:path w="87" h="89">
                  <a:moveTo>
                    <a:pt x="10" y="79"/>
                  </a:moveTo>
                  <a:lnTo>
                    <a:pt x="29" y="89"/>
                  </a:lnTo>
                  <a:lnTo>
                    <a:pt x="39" y="89"/>
                  </a:lnTo>
                  <a:lnTo>
                    <a:pt x="58" y="89"/>
                  </a:lnTo>
                  <a:lnTo>
                    <a:pt x="78" y="69"/>
                  </a:lnTo>
                  <a:lnTo>
                    <a:pt x="87" y="59"/>
                  </a:lnTo>
                  <a:lnTo>
                    <a:pt x="87" y="29"/>
                  </a:lnTo>
                  <a:lnTo>
                    <a:pt x="87" y="20"/>
                  </a:lnTo>
                  <a:lnTo>
                    <a:pt x="78" y="10"/>
                  </a:lnTo>
                  <a:lnTo>
                    <a:pt x="68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0" y="20"/>
                  </a:lnTo>
                  <a:lnTo>
                    <a:pt x="10" y="29"/>
                  </a:lnTo>
                  <a:lnTo>
                    <a:pt x="0" y="59"/>
                  </a:lnTo>
                  <a:lnTo>
                    <a:pt x="10" y="69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2660" y="1118"/>
              <a:ext cx="49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"/>
                </a:cxn>
                <a:cxn ang="0">
                  <a:pos x="49" y="0"/>
                </a:cxn>
                <a:cxn ang="0">
                  <a:pos x="0" y="0"/>
                </a:cxn>
              </a:cxnLst>
              <a:rect l="0" t="0" r="r" b="b"/>
              <a:pathLst>
                <a:path w="49" h="40">
                  <a:moveTo>
                    <a:pt x="0" y="0"/>
                  </a:moveTo>
                  <a:lnTo>
                    <a:pt x="10" y="40"/>
                  </a:lnTo>
                  <a:lnTo>
                    <a:pt x="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2709" y="1227"/>
              <a:ext cx="38" cy="5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10"/>
                </a:cxn>
                <a:cxn ang="0">
                  <a:pos x="0" y="39"/>
                </a:cxn>
                <a:cxn ang="0">
                  <a:pos x="9" y="49"/>
                </a:cxn>
                <a:cxn ang="0">
                  <a:pos x="9" y="59"/>
                </a:cxn>
                <a:cxn ang="0">
                  <a:pos x="19" y="59"/>
                </a:cxn>
                <a:cxn ang="0">
                  <a:pos x="29" y="59"/>
                </a:cxn>
                <a:cxn ang="0">
                  <a:pos x="38" y="59"/>
                </a:cxn>
                <a:cxn ang="0">
                  <a:pos x="38" y="49"/>
                </a:cxn>
                <a:cxn ang="0">
                  <a:pos x="38" y="39"/>
                </a:cxn>
                <a:cxn ang="0">
                  <a:pos x="38" y="39"/>
                </a:cxn>
                <a:cxn ang="0">
                  <a:pos x="38" y="0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lnTo>
                    <a:pt x="0" y="10"/>
                  </a:lnTo>
                  <a:lnTo>
                    <a:pt x="0" y="39"/>
                  </a:lnTo>
                  <a:lnTo>
                    <a:pt x="9" y="49"/>
                  </a:lnTo>
                  <a:lnTo>
                    <a:pt x="9" y="59"/>
                  </a:lnTo>
                  <a:lnTo>
                    <a:pt x="19" y="59"/>
                  </a:lnTo>
                  <a:lnTo>
                    <a:pt x="29" y="59"/>
                  </a:lnTo>
                  <a:lnTo>
                    <a:pt x="38" y="59"/>
                  </a:lnTo>
                  <a:lnTo>
                    <a:pt x="38" y="4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455" y="574"/>
              <a:ext cx="87" cy="89"/>
            </a:xfrm>
            <a:custGeom>
              <a:avLst/>
              <a:gdLst/>
              <a:ahLst/>
              <a:cxnLst>
                <a:cxn ang="0">
                  <a:pos x="77" y="79"/>
                </a:cxn>
                <a:cxn ang="0">
                  <a:pos x="87" y="69"/>
                </a:cxn>
                <a:cxn ang="0">
                  <a:pos x="87" y="49"/>
                </a:cxn>
                <a:cxn ang="0">
                  <a:pos x="87" y="29"/>
                </a:cxn>
                <a:cxn ang="0">
                  <a:pos x="67" y="20"/>
                </a:cxn>
                <a:cxn ang="0">
                  <a:pos x="58" y="0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9" y="10"/>
                </a:cxn>
                <a:cxn ang="0">
                  <a:pos x="0" y="29"/>
                </a:cxn>
                <a:cxn ang="0">
                  <a:pos x="0" y="39"/>
                </a:cxn>
                <a:cxn ang="0">
                  <a:pos x="9" y="59"/>
                </a:cxn>
                <a:cxn ang="0">
                  <a:pos x="19" y="69"/>
                </a:cxn>
                <a:cxn ang="0">
                  <a:pos x="38" y="89"/>
                </a:cxn>
                <a:cxn ang="0">
                  <a:pos x="58" y="89"/>
                </a:cxn>
                <a:cxn ang="0">
                  <a:pos x="67" y="89"/>
                </a:cxn>
                <a:cxn ang="0">
                  <a:pos x="77" y="79"/>
                </a:cxn>
              </a:cxnLst>
              <a:rect l="0" t="0" r="r" b="b"/>
              <a:pathLst>
                <a:path w="87" h="89">
                  <a:moveTo>
                    <a:pt x="77" y="79"/>
                  </a:moveTo>
                  <a:lnTo>
                    <a:pt x="87" y="69"/>
                  </a:lnTo>
                  <a:lnTo>
                    <a:pt x="87" y="49"/>
                  </a:lnTo>
                  <a:lnTo>
                    <a:pt x="87" y="29"/>
                  </a:lnTo>
                  <a:lnTo>
                    <a:pt x="67" y="20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9" y="10"/>
                  </a:lnTo>
                  <a:lnTo>
                    <a:pt x="0" y="29"/>
                  </a:lnTo>
                  <a:lnTo>
                    <a:pt x="0" y="39"/>
                  </a:lnTo>
                  <a:lnTo>
                    <a:pt x="9" y="59"/>
                  </a:lnTo>
                  <a:lnTo>
                    <a:pt x="19" y="69"/>
                  </a:lnTo>
                  <a:lnTo>
                    <a:pt x="38" y="89"/>
                  </a:lnTo>
                  <a:lnTo>
                    <a:pt x="58" y="89"/>
                  </a:lnTo>
                  <a:lnTo>
                    <a:pt x="67" y="89"/>
                  </a:lnTo>
                  <a:lnTo>
                    <a:pt x="77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745" y="1791"/>
              <a:ext cx="174" cy="11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5" y="0"/>
                </a:cxn>
                <a:cxn ang="0">
                  <a:pos x="174" y="49"/>
                </a:cxn>
                <a:cxn ang="0">
                  <a:pos x="29" y="118"/>
                </a:cxn>
                <a:cxn ang="0">
                  <a:pos x="19" y="79"/>
                </a:cxn>
                <a:cxn ang="0">
                  <a:pos x="58" y="59"/>
                </a:cxn>
                <a:cxn ang="0">
                  <a:pos x="48" y="39"/>
                </a:cxn>
                <a:cxn ang="0">
                  <a:pos x="10" y="49"/>
                </a:cxn>
                <a:cxn ang="0">
                  <a:pos x="0" y="19"/>
                </a:cxn>
              </a:cxnLst>
              <a:rect l="0" t="0" r="r" b="b"/>
              <a:pathLst>
                <a:path w="174" h="118">
                  <a:moveTo>
                    <a:pt x="0" y="19"/>
                  </a:moveTo>
                  <a:lnTo>
                    <a:pt x="155" y="0"/>
                  </a:lnTo>
                  <a:lnTo>
                    <a:pt x="174" y="49"/>
                  </a:lnTo>
                  <a:lnTo>
                    <a:pt x="29" y="118"/>
                  </a:lnTo>
                  <a:lnTo>
                    <a:pt x="19" y="79"/>
                  </a:lnTo>
                  <a:lnTo>
                    <a:pt x="58" y="59"/>
                  </a:lnTo>
                  <a:lnTo>
                    <a:pt x="48" y="39"/>
                  </a:lnTo>
                  <a:lnTo>
                    <a:pt x="10" y="4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774" y="1880"/>
              <a:ext cx="174" cy="128"/>
            </a:xfrm>
            <a:custGeom>
              <a:avLst/>
              <a:gdLst/>
              <a:ahLst/>
              <a:cxnLst>
                <a:cxn ang="0">
                  <a:pos x="77" y="59"/>
                </a:cxn>
                <a:cxn ang="0">
                  <a:pos x="10" y="69"/>
                </a:cxn>
                <a:cxn ang="0">
                  <a:pos x="0" y="39"/>
                </a:cxn>
                <a:cxn ang="0">
                  <a:pos x="155" y="0"/>
                </a:cxn>
                <a:cxn ang="0">
                  <a:pos x="164" y="29"/>
                </a:cxn>
                <a:cxn ang="0">
                  <a:pos x="164" y="49"/>
                </a:cxn>
                <a:cxn ang="0">
                  <a:pos x="174" y="59"/>
                </a:cxn>
                <a:cxn ang="0">
                  <a:pos x="174" y="69"/>
                </a:cxn>
                <a:cxn ang="0">
                  <a:pos x="164" y="79"/>
                </a:cxn>
                <a:cxn ang="0">
                  <a:pos x="164" y="89"/>
                </a:cxn>
                <a:cxn ang="0">
                  <a:pos x="155" y="89"/>
                </a:cxn>
                <a:cxn ang="0">
                  <a:pos x="145" y="99"/>
                </a:cxn>
                <a:cxn ang="0">
                  <a:pos x="145" y="99"/>
                </a:cxn>
                <a:cxn ang="0">
                  <a:pos x="126" y="99"/>
                </a:cxn>
                <a:cxn ang="0">
                  <a:pos x="116" y="99"/>
                </a:cxn>
                <a:cxn ang="0">
                  <a:pos x="106" y="89"/>
                </a:cxn>
                <a:cxn ang="0">
                  <a:pos x="97" y="79"/>
                </a:cxn>
                <a:cxn ang="0">
                  <a:pos x="97" y="99"/>
                </a:cxn>
                <a:cxn ang="0">
                  <a:pos x="97" y="99"/>
                </a:cxn>
                <a:cxn ang="0">
                  <a:pos x="87" y="109"/>
                </a:cxn>
                <a:cxn ang="0">
                  <a:pos x="77" y="118"/>
                </a:cxn>
                <a:cxn ang="0">
                  <a:pos x="48" y="118"/>
                </a:cxn>
                <a:cxn ang="0">
                  <a:pos x="39" y="128"/>
                </a:cxn>
                <a:cxn ang="0">
                  <a:pos x="29" y="128"/>
                </a:cxn>
                <a:cxn ang="0">
                  <a:pos x="19" y="99"/>
                </a:cxn>
                <a:cxn ang="0">
                  <a:pos x="29" y="99"/>
                </a:cxn>
                <a:cxn ang="0">
                  <a:pos x="39" y="89"/>
                </a:cxn>
                <a:cxn ang="0">
                  <a:pos x="68" y="79"/>
                </a:cxn>
                <a:cxn ang="0">
                  <a:pos x="77" y="79"/>
                </a:cxn>
                <a:cxn ang="0">
                  <a:pos x="77" y="79"/>
                </a:cxn>
                <a:cxn ang="0">
                  <a:pos x="87" y="69"/>
                </a:cxn>
                <a:cxn ang="0">
                  <a:pos x="77" y="59"/>
                </a:cxn>
              </a:cxnLst>
              <a:rect l="0" t="0" r="r" b="b"/>
              <a:pathLst>
                <a:path w="174" h="128">
                  <a:moveTo>
                    <a:pt x="77" y="59"/>
                  </a:moveTo>
                  <a:lnTo>
                    <a:pt x="10" y="69"/>
                  </a:lnTo>
                  <a:lnTo>
                    <a:pt x="0" y="39"/>
                  </a:lnTo>
                  <a:lnTo>
                    <a:pt x="155" y="0"/>
                  </a:lnTo>
                  <a:lnTo>
                    <a:pt x="164" y="29"/>
                  </a:lnTo>
                  <a:lnTo>
                    <a:pt x="164" y="49"/>
                  </a:lnTo>
                  <a:lnTo>
                    <a:pt x="174" y="59"/>
                  </a:lnTo>
                  <a:lnTo>
                    <a:pt x="174" y="69"/>
                  </a:lnTo>
                  <a:lnTo>
                    <a:pt x="164" y="79"/>
                  </a:lnTo>
                  <a:lnTo>
                    <a:pt x="164" y="89"/>
                  </a:lnTo>
                  <a:lnTo>
                    <a:pt x="155" y="89"/>
                  </a:lnTo>
                  <a:lnTo>
                    <a:pt x="145" y="99"/>
                  </a:lnTo>
                  <a:lnTo>
                    <a:pt x="145" y="99"/>
                  </a:lnTo>
                  <a:lnTo>
                    <a:pt x="126" y="99"/>
                  </a:lnTo>
                  <a:lnTo>
                    <a:pt x="116" y="99"/>
                  </a:lnTo>
                  <a:lnTo>
                    <a:pt x="106" y="89"/>
                  </a:lnTo>
                  <a:lnTo>
                    <a:pt x="97" y="79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87" y="109"/>
                  </a:lnTo>
                  <a:lnTo>
                    <a:pt x="77" y="118"/>
                  </a:lnTo>
                  <a:lnTo>
                    <a:pt x="48" y="118"/>
                  </a:lnTo>
                  <a:lnTo>
                    <a:pt x="39" y="128"/>
                  </a:lnTo>
                  <a:lnTo>
                    <a:pt x="29" y="128"/>
                  </a:lnTo>
                  <a:lnTo>
                    <a:pt x="19" y="99"/>
                  </a:lnTo>
                  <a:lnTo>
                    <a:pt x="29" y="99"/>
                  </a:lnTo>
                  <a:lnTo>
                    <a:pt x="39" y="89"/>
                  </a:lnTo>
                  <a:lnTo>
                    <a:pt x="68" y="79"/>
                  </a:lnTo>
                  <a:lnTo>
                    <a:pt x="77" y="79"/>
                  </a:lnTo>
                  <a:lnTo>
                    <a:pt x="77" y="79"/>
                  </a:lnTo>
                  <a:lnTo>
                    <a:pt x="87" y="6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803" y="1979"/>
              <a:ext cx="193" cy="188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0" y="79"/>
                </a:cxn>
                <a:cxn ang="0">
                  <a:pos x="0" y="49"/>
                </a:cxn>
                <a:cxn ang="0">
                  <a:pos x="145" y="0"/>
                </a:cxn>
                <a:cxn ang="0">
                  <a:pos x="164" y="49"/>
                </a:cxn>
                <a:cxn ang="0">
                  <a:pos x="68" y="99"/>
                </a:cxn>
                <a:cxn ang="0">
                  <a:pos x="174" y="79"/>
                </a:cxn>
                <a:cxn ang="0">
                  <a:pos x="193" y="138"/>
                </a:cxn>
                <a:cxn ang="0">
                  <a:pos x="48" y="188"/>
                </a:cxn>
                <a:cxn ang="0">
                  <a:pos x="39" y="158"/>
                </a:cxn>
                <a:cxn ang="0">
                  <a:pos x="155" y="108"/>
                </a:cxn>
                <a:cxn ang="0">
                  <a:pos x="29" y="138"/>
                </a:cxn>
                <a:cxn ang="0">
                  <a:pos x="19" y="99"/>
                </a:cxn>
                <a:cxn ang="0">
                  <a:pos x="135" y="39"/>
                </a:cxn>
              </a:cxnLst>
              <a:rect l="0" t="0" r="r" b="b"/>
              <a:pathLst>
                <a:path w="193" h="188">
                  <a:moveTo>
                    <a:pt x="135" y="39"/>
                  </a:moveTo>
                  <a:lnTo>
                    <a:pt x="10" y="79"/>
                  </a:lnTo>
                  <a:lnTo>
                    <a:pt x="0" y="49"/>
                  </a:lnTo>
                  <a:lnTo>
                    <a:pt x="145" y="0"/>
                  </a:lnTo>
                  <a:lnTo>
                    <a:pt x="164" y="49"/>
                  </a:lnTo>
                  <a:lnTo>
                    <a:pt x="68" y="99"/>
                  </a:lnTo>
                  <a:lnTo>
                    <a:pt x="174" y="79"/>
                  </a:lnTo>
                  <a:lnTo>
                    <a:pt x="193" y="138"/>
                  </a:lnTo>
                  <a:lnTo>
                    <a:pt x="48" y="188"/>
                  </a:lnTo>
                  <a:lnTo>
                    <a:pt x="39" y="158"/>
                  </a:lnTo>
                  <a:lnTo>
                    <a:pt x="155" y="108"/>
                  </a:lnTo>
                  <a:lnTo>
                    <a:pt x="29" y="138"/>
                  </a:lnTo>
                  <a:lnTo>
                    <a:pt x="19" y="99"/>
                  </a:lnTo>
                  <a:lnTo>
                    <a:pt x="135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880" y="2117"/>
              <a:ext cx="165" cy="139"/>
            </a:xfrm>
            <a:custGeom>
              <a:avLst/>
              <a:gdLst/>
              <a:ahLst/>
              <a:cxnLst>
                <a:cxn ang="0">
                  <a:pos x="20" y="139"/>
                </a:cxn>
                <a:cxn ang="0">
                  <a:pos x="0" y="109"/>
                </a:cxn>
                <a:cxn ang="0">
                  <a:pos x="49" y="79"/>
                </a:cxn>
                <a:cxn ang="0">
                  <a:pos x="116" y="0"/>
                </a:cxn>
                <a:cxn ang="0">
                  <a:pos x="136" y="30"/>
                </a:cxn>
                <a:cxn ang="0">
                  <a:pos x="97" y="69"/>
                </a:cxn>
                <a:cxn ang="0">
                  <a:pos x="155" y="50"/>
                </a:cxn>
                <a:cxn ang="0">
                  <a:pos x="165" y="89"/>
                </a:cxn>
                <a:cxn ang="0">
                  <a:pos x="68" y="109"/>
                </a:cxn>
                <a:cxn ang="0">
                  <a:pos x="20" y="139"/>
                </a:cxn>
              </a:cxnLst>
              <a:rect l="0" t="0" r="r" b="b"/>
              <a:pathLst>
                <a:path w="165" h="139">
                  <a:moveTo>
                    <a:pt x="20" y="139"/>
                  </a:moveTo>
                  <a:lnTo>
                    <a:pt x="0" y="109"/>
                  </a:lnTo>
                  <a:lnTo>
                    <a:pt x="49" y="79"/>
                  </a:lnTo>
                  <a:lnTo>
                    <a:pt x="116" y="0"/>
                  </a:lnTo>
                  <a:lnTo>
                    <a:pt x="136" y="30"/>
                  </a:lnTo>
                  <a:lnTo>
                    <a:pt x="97" y="69"/>
                  </a:lnTo>
                  <a:lnTo>
                    <a:pt x="155" y="50"/>
                  </a:lnTo>
                  <a:lnTo>
                    <a:pt x="165" y="89"/>
                  </a:lnTo>
                  <a:lnTo>
                    <a:pt x="68" y="109"/>
                  </a:lnTo>
                  <a:lnTo>
                    <a:pt x="20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996" y="2236"/>
              <a:ext cx="155" cy="188"/>
            </a:xfrm>
            <a:custGeom>
              <a:avLst/>
              <a:gdLst/>
              <a:ahLst/>
              <a:cxnLst>
                <a:cxn ang="0">
                  <a:pos x="68" y="89"/>
                </a:cxn>
                <a:cxn ang="0">
                  <a:pos x="29" y="148"/>
                </a:cxn>
                <a:cxn ang="0">
                  <a:pos x="0" y="129"/>
                </a:cxn>
                <a:cxn ang="0">
                  <a:pos x="97" y="0"/>
                </a:cxn>
                <a:cxn ang="0">
                  <a:pos x="126" y="20"/>
                </a:cxn>
                <a:cxn ang="0">
                  <a:pos x="136" y="39"/>
                </a:cxn>
                <a:cxn ang="0">
                  <a:pos x="145" y="39"/>
                </a:cxn>
                <a:cxn ang="0">
                  <a:pos x="155" y="49"/>
                </a:cxn>
                <a:cxn ang="0">
                  <a:pos x="155" y="59"/>
                </a:cxn>
                <a:cxn ang="0">
                  <a:pos x="155" y="69"/>
                </a:cxn>
                <a:cxn ang="0">
                  <a:pos x="155" y="79"/>
                </a:cxn>
                <a:cxn ang="0">
                  <a:pos x="155" y="79"/>
                </a:cxn>
                <a:cxn ang="0">
                  <a:pos x="145" y="89"/>
                </a:cxn>
                <a:cxn ang="0">
                  <a:pos x="136" y="99"/>
                </a:cxn>
                <a:cxn ang="0">
                  <a:pos x="126" y="109"/>
                </a:cxn>
                <a:cxn ang="0">
                  <a:pos x="116" y="109"/>
                </a:cxn>
                <a:cxn ang="0">
                  <a:pos x="97" y="99"/>
                </a:cxn>
                <a:cxn ang="0">
                  <a:pos x="107" y="109"/>
                </a:cxn>
                <a:cxn ang="0">
                  <a:pos x="116" y="119"/>
                </a:cxn>
                <a:cxn ang="0">
                  <a:pos x="107" y="129"/>
                </a:cxn>
                <a:cxn ang="0">
                  <a:pos x="107" y="138"/>
                </a:cxn>
                <a:cxn ang="0">
                  <a:pos x="87" y="168"/>
                </a:cxn>
                <a:cxn ang="0">
                  <a:pos x="78" y="178"/>
                </a:cxn>
                <a:cxn ang="0">
                  <a:pos x="78" y="188"/>
                </a:cxn>
                <a:cxn ang="0">
                  <a:pos x="49" y="168"/>
                </a:cxn>
                <a:cxn ang="0">
                  <a:pos x="49" y="148"/>
                </a:cxn>
                <a:cxn ang="0">
                  <a:pos x="49" y="138"/>
                </a:cxn>
                <a:cxn ang="0">
                  <a:pos x="78" y="119"/>
                </a:cxn>
                <a:cxn ang="0">
                  <a:pos x="78" y="109"/>
                </a:cxn>
                <a:cxn ang="0">
                  <a:pos x="87" y="109"/>
                </a:cxn>
                <a:cxn ang="0">
                  <a:pos x="78" y="99"/>
                </a:cxn>
                <a:cxn ang="0">
                  <a:pos x="68" y="89"/>
                </a:cxn>
              </a:cxnLst>
              <a:rect l="0" t="0" r="r" b="b"/>
              <a:pathLst>
                <a:path w="155" h="188">
                  <a:moveTo>
                    <a:pt x="68" y="89"/>
                  </a:moveTo>
                  <a:lnTo>
                    <a:pt x="29" y="148"/>
                  </a:lnTo>
                  <a:lnTo>
                    <a:pt x="0" y="129"/>
                  </a:lnTo>
                  <a:lnTo>
                    <a:pt x="97" y="0"/>
                  </a:lnTo>
                  <a:lnTo>
                    <a:pt x="126" y="20"/>
                  </a:lnTo>
                  <a:lnTo>
                    <a:pt x="136" y="39"/>
                  </a:lnTo>
                  <a:lnTo>
                    <a:pt x="145" y="39"/>
                  </a:lnTo>
                  <a:lnTo>
                    <a:pt x="155" y="49"/>
                  </a:lnTo>
                  <a:lnTo>
                    <a:pt x="155" y="59"/>
                  </a:lnTo>
                  <a:lnTo>
                    <a:pt x="155" y="69"/>
                  </a:lnTo>
                  <a:lnTo>
                    <a:pt x="155" y="79"/>
                  </a:lnTo>
                  <a:lnTo>
                    <a:pt x="155" y="79"/>
                  </a:lnTo>
                  <a:lnTo>
                    <a:pt x="145" y="89"/>
                  </a:lnTo>
                  <a:lnTo>
                    <a:pt x="136" y="99"/>
                  </a:lnTo>
                  <a:lnTo>
                    <a:pt x="126" y="109"/>
                  </a:lnTo>
                  <a:lnTo>
                    <a:pt x="116" y="109"/>
                  </a:lnTo>
                  <a:lnTo>
                    <a:pt x="97" y="99"/>
                  </a:lnTo>
                  <a:lnTo>
                    <a:pt x="107" y="109"/>
                  </a:lnTo>
                  <a:lnTo>
                    <a:pt x="116" y="119"/>
                  </a:lnTo>
                  <a:lnTo>
                    <a:pt x="107" y="129"/>
                  </a:lnTo>
                  <a:lnTo>
                    <a:pt x="107" y="138"/>
                  </a:lnTo>
                  <a:lnTo>
                    <a:pt x="87" y="168"/>
                  </a:lnTo>
                  <a:lnTo>
                    <a:pt x="78" y="178"/>
                  </a:lnTo>
                  <a:lnTo>
                    <a:pt x="78" y="188"/>
                  </a:lnTo>
                  <a:lnTo>
                    <a:pt x="49" y="168"/>
                  </a:lnTo>
                  <a:lnTo>
                    <a:pt x="49" y="148"/>
                  </a:lnTo>
                  <a:lnTo>
                    <a:pt x="49" y="138"/>
                  </a:lnTo>
                  <a:lnTo>
                    <a:pt x="78" y="119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78" y="99"/>
                  </a:lnTo>
                  <a:lnTo>
                    <a:pt x="6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093" y="2305"/>
              <a:ext cx="145" cy="178"/>
            </a:xfrm>
            <a:custGeom>
              <a:avLst/>
              <a:gdLst/>
              <a:ahLst/>
              <a:cxnLst>
                <a:cxn ang="0">
                  <a:pos x="77" y="158"/>
                </a:cxn>
                <a:cxn ang="0">
                  <a:pos x="68" y="178"/>
                </a:cxn>
                <a:cxn ang="0">
                  <a:pos x="0" y="139"/>
                </a:cxn>
                <a:cxn ang="0">
                  <a:pos x="77" y="0"/>
                </a:cxn>
                <a:cxn ang="0">
                  <a:pos x="145" y="40"/>
                </a:cxn>
                <a:cxn ang="0">
                  <a:pos x="126" y="60"/>
                </a:cxn>
                <a:cxn ang="0">
                  <a:pos x="97" y="40"/>
                </a:cxn>
                <a:cxn ang="0">
                  <a:pos x="77" y="69"/>
                </a:cxn>
                <a:cxn ang="0">
                  <a:pos x="116" y="89"/>
                </a:cxn>
                <a:cxn ang="0">
                  <a:pos x="97" y="109"/>
                </a:cxn>
                <a:cxn ang="0">
                  <a:pos x="68" y="89"/>
                </a:cxn>
                <a:cxn ang="0">
                  <a:pos x="39" y="139"/>
                </a:cxn>
                <a:cxn ang="0">
                  <a:pos x="77" y="158"/>
                </a:cxn>
              </a:cxnLst>
              <a:rect l="0" t="0" r="r" b="b"/>
              <a:pathLst>
                <a:path w="145" h="178">
                  <a:moveTo>
                    <a:pt x="77" y="158"/>
                  </a:moveTo>
                  <a:lnTo>
                    <a:pt x="68" y="178"/>
                  </a:lnTo>
                  <a:lnTo>
                    <a:pt x="0" y="139"/>
                  </a:lnTo>
                  <a:lnTo>
                    <a:pt x="77" y="0"/>
                  </a:lnTo>
                  <a:lnTo>
                    <a:pt x="145" y="40"/>
                  </a:lnTo>
                  <a:lnTo>
                    <a:pt x="126" y="60"/>
                  </a:lnTo>
                  <a:lnTo>
                    <a:pt x="97" y="40"/>
                  </a:lnTo>
                  <a:lnTo>
                    <a:pt x="77" y="69"/>
                  </a:lnTo>
                  <a:lnTo>
                    <a:pt x="116" y="89"/>
                  </a:lnTo>
                  <a:lnTo>
                    <a:pt x="97" y="109"/>
                  </a:lnTo>
                  <a:lnTo>
                    <a:pt x="68" y="89"/>
                  </a:lnTo>
                  <a:lnTo>
                    <a:pt x="39" y="139"/>
                  </a:lnTo>
                  <a:lnTo>
                    <a:pt x="77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1190" y="2355"/>
              <a:ext cx="126" cy="168"/>
            </a:xfrm>
            <a:custGeom>
              <a:avLst/>
              <a:gdLst/>
              <a:ahLst/>
              <a:cxnLst>
                <a:cxn ang="0">
                  <a:pos x="126" y="49"/>
                </a:cxn>
                <a:cxn ang="0">
                  <a:pos x="116" y="79"/>
                </a:cxn>
                <a:cxn ang="0">
                  <a:pos x="77" y="59"/>
                </a:cxn>
                <a:cxn ang="0">
                  <a:pos x="87" y="39"/>
                </a:cxn>
                <a:cxn ang="0">
                  <a:pos x="87" y="29"/>
                </a:cxn>
                <a:cxn ang="0">
                  <a:pos x="77" y="29"/>
                </a:cxn>
                <a:cxn ang="0">
                  <a:pos x="77" y="19"/>
                </a:cxn>
                <a:cxn ang="0">
                  <a:pos x="77" y="19"/>
                </a:cxn>
                <a:cxn ang="0">
                  <a:pos x="68" y="29"/>
                </a:cxn>
                <a:cxn ang="0">
                  <a:pos x="68" y="39"/>
                </a:cxn>
                <a:cxn ang="0">
                  <a:pos x="68" y="49"/>
                </a:cxn>
                <a:cxn ang="0">
                  <a:pos x="68" y="59"/>
                </a:cxn>
                <a:cxn ang="0">
                  <a:pos x="77" y="59"/>
                </a:cxn>
                <a:cxn ang="0">
                  <a:pos x="77" y="79"/>
                </a:cxn>
                <a:cxn ang="0">
                  <a:pos x="87" y="89"/>
                </a:cxn>
                <a:cxn ang="0">
                  <a:pos x="97" y="108"/>
                </a:cxn>
                <a:cxn ang="0">
                  <a:pos x="97" y="118"/>
                </a:cxn>
                <a:cxn ang="0">
                  <a:pos x="97" y="138"/>
                </a:cxn>
                <a:cxn ang="0">
                  <a:pos x="77" y="148"/>
                </a:cxn>
                <a:cxn ang="0">
                  <a:pos x="68" y="158"/>
                </a:cxn>
                <a:cxn ang="0">
                  <a:pos x="58" y="168"/>
                </a:cxn>
                <a:cxn ang="0">
                  <a:pos x="29" y="158"/>
                </a:cxn>
                <a:cxn ang="0">
                  <a:pos x="19" y="148"/>
                </a:cxn>
                <a:cxn ang="0">
                  <a:pos x="9" y="138"/>
                </a:cxn>
                <a:cxn ang="0">
                  <a:pos x="0" y="138"/>
                </a:cxn>
                <a:cxn ang="0">
                  <a:pos x="0" y="128"/>
                </a:cxn>
                <a:cxn ang="0">
                  <a:pos x="0" y="118"/>
                </a:cxn>
                <a:cxn ang="0">
                  <a:pos x="0" y="108"/>
                </a:cxn>
                <a:cxn ang="0">
                  <a:pos x="19" y="79"/>
                </a:cxn>
                <a:cxn ang="0">
                  <a:pos x="48" y="99"/>
                </a:cxn>
                <a:cxn ang="0">
                  <a:pos x="39" y="118"/>
                </a:cxn>
                <a:cxn ang="0">
                  <a:pos x="39" y="128"/>
                </a:cxn>
                <a:cxn ang="0">
                  <a:pos x="39" y="128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48" y="138"/>
                </a:cxn>
                <a:cxn ang="0">
                  <a:pos x="58" y="128"/>
                </a:cxn>
                <a:cxn ang="0">
                  <a:pos x="58" y="118"/>
                </a:cxn>
                <a:cxn ang="0">
                  <a:pos x="58" y="108"/>
                </a:cxn>
                <a:cxn ang="0">
                  <a:pos x="48" y="99"/>
                </a:cxn>
                <a:cxn ang="0">
                  <a:pos x="48" y="79"/>
                </a:cxn>
                <a:cxn ang="0">
                  <a:pos x="29" y="69"/>
                </a:cxn>
                <a:cxn ang="0">
                  <a:pos x="29" y="49"/>
                </a:cxn>
                <a:cxn ang="0">
                  <a:pos x="29" y="39"/>
                </a:cxn>
                <a:cxn ang="0">
                  <a:pos x="29" y="19"/>
                </a:cxn>
                <a:cxn ang="0">
                  <a:pos x="39" y="1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87" y="0"/>
                </a:cxn>
                <a:cxn ang="0">
                  <a:pos x="106" y="10"/>
                </a:cxn>
                <a:cxn ang="0">
                  <a:pos x="116" y="19"/>
                </a:cxn>
                <a:cxn ang="0">
                  <a:pos x="126" y="29"/>
                </a:cxn>
                <a:cxn ang="0">
                  <a:pos x="126" y="39"/>
                </a:cxn>
                <a:cxn ang="0">
                  <a:pos x="126" y="49"/>
                </a:cxn>
                <a:cxn ang="0">
                  <a:pos x="126" y="49"/>
                </a:cxn>
              </a:cxnLst>
              <a:rect l="0" t="0" r="r" b="b"/>
              <a:pathLst>
                <a:path w="126" h="168">
                  <a:moveTo>
                    <a:pt x="126" y="49"/>
                  </a:moveTo>
                  <a:lnTo>
                    <a:pt x="116" y="79"/>
                  </a:lnTo>
                  <a:lnTo>
                    <a:pt x="77" y="59"/>
                  </a:lnTo>
                  <a:lnTo>
                    <a:pt x="87" y="39"/>
                  </a:lnTo>
                  <a:lnTo>
                    <a:pt x="87" y="29"/>
                  </a:lnTo>
                  <a:lnTo>
                    <a:pt x="77" y="29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68" y="29"/>
                  </a:lnTo>
                  <a:lnTo>
                    <a:pt x="68" y="39"/>
                  </a:lnTo>
                  <a:lnTo>
                    <a:pt x="68" y="49"/>
                  </a:lnTo>
                  <a:lnTo>
                    <a:pt x="68" y="59"/>
                  </a:lnTo>
                  <a:lnTo>
                    <a:pt x="77" y="59"/>
                  </a:lnTo>
                  <a:lnTo>
                    <a:pt x="77" y="79"/>
                  </a:lnTo>
                  <a:lnTo>
                    <a:pt x="87" y="89"/>
                  </a:lnTo>
                  <a:lnTo>
                    <a:pt x="97" y="108"/>
                  </a:lnTo>
                  <a:lnTo>
                    <a:pt x="97" y="118"/>
                  </a:lnTo>
                  <a:lnTo>
                    <a:pt x="97" y="138"/>
                  </a:lnTo>
                  <a:lnTo>
                    <a:pt x="77" y="148"/>
                  </a:lnTo>
                  <a:lnTo>
                    <a:pt x="68" y="158"/>
                  </a:lnTo>
                  <a:lnTo>
                    <a:pt x="58" y="168"/>
                  </a:lnTo>
                  <a:lnTo>
                    <a:pt x="29" y="158"/>
                  </a:lnTo>
                  <a:lnTo>
                    <a:pt x="19" y="148"/>
                  </a:lnTo>
                  <a:lnTo>
                    <a:pt x="9" y="138"/>
                  </a:lnTo>
                  <a:lnTo>
                    <a:pt x="0" y="138"/>
                  </a:lnTo>
                  <a:lnTo>
                    <a:pt x="0" y="128"/>
                  </a:lnTo>
                  <a:lnTo>
                    <a:pt x="0" y="118"/>
                  </a:lnTo>
                  <a:lnTo>
                    <a:pt x="0" y="108"/>
                  </a:lnTo>
                  <a:lnTo>
                    <a:pt x="19" y="79"/>
                  </a:lnTo>
                  <a:lnTo>
                    <a:pt x="48" y="99"/>
                  </a:lnTo>
                  <a:lnTo>
                    <a:pt x="39" y="118"/>
                  </a:lnTo>
                  <a:lnTo>
                    <a:pt x="39" y="128"/>
                  </a:lnTo>
                  <a:lnTo>
                    <a:pt x="39" y="12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8" y="138"/>
                  </a:lnTo>
                  <a:lnTo>
                    <a:pt x="58" y="128"/>
                  </a:lnTo>
                  <a:lnTo>
                    <a:pt x="58" y="118"/>
                  </a:lnTo>
                  <a:lnTo>
                    <a:pt x="58" y="108"/>
                  </a:lnTo>
                  <a:lnTo>
                    <a:pt x="48" y="99"/>
                  </a:lnTo>
                  <a:lnTo>
                    <a:pt x="48" y="79"/>
                  </a:lnTo>
                  <a:lnTo>
                    <a:pt x="29" y="69"/>
                  </a:lnTo>
                  <a:lnTo>
                    <a:pt x="29" y="49"/>
                  </a:lnTo>
                  <a:lnTo>
                    <a:pt x="29" y="39"/>
                  </a:lnTo>
                  <a:lnTo>
                    <a:pt x="29" y="19"/>
                  </a:lnTo>
                  <a:lnTo>
                    <a:pt x="39" y="1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10"/>
                  </a:lnTo>
                  <a:lnTo>
                    <a:pt x="116" y="19"/>
                  </a:lnTo>
                  <a:lnTo>
                    <a:pt x="126" y="29"/>
                  </a:lnTo>
                  <a:lnTo>
                    <a:pt x="126" y="39"/>
                  </a:lnTo>
                  <a:lnTo>
                    <a:pt x="126" y="49"/>
                  </a:lnTo>
                  <a:lnTo>
                    <a:pt x="12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1306" y="2374"/>
              <a:ext cx="97" cy="178"/>
            </a:xfrm>
            <a:custGeom>
              <a:avLst/>
              <a:gdLst/>
              <a:ahLst/>
              <a:cxnLst>
                <a:cxn ang="0">
                  <a:pos x="77" y="149"/>
                </a:cxn>
                <a:cxn ang="0">
                  <a:pos x="68" y="178"/>
                </a:cxn>
                <a:cxn ang="0">
                  <a:pos x="0" y="159"/>
                </a:cxn>
                <a:cxn ang="0">
                  <a:pos x="19" y="0"/>
                </a:cxn>
                <a:cxn ang="0">
                  <a:pos x="97" y="20"/>
                </a:cxn>
                <a:cxn ang="0">
                  <a:pos x="87" y="40"/>
                </a:cxn>
                <a:cxn ang="0">
                  <a:pos x="48" y="40"/>
                </a:cxn>
                <a:cxn ang="0">
                  <a:pos x="48" y="70"/>
                </a:cxn>
                <a:cxn ang="0">
                  <a:pos x="87" y="80"/>
                </a:cxn>
                <a:cxn ang="0">
                  <a:pos x="77" y="99"/>
                </a:cxn>
                <a:cxn ang="0">
                  <a:pos x="48" y="89"/>
                </a:cxn>
                <a:cxn ang="0">
                  <a:pos x="39" y="149"/>
                </a:cxn>
                <a:cxn ang="0">
                  <a:pos x="77" y="149"/>
                </a:cxn>
              </a:cxnLst>
              <a:rect l="0" t="0" r="r" b="b"/>
              <a:pathLst>
                <a:path w="97" h="178">
                  <a:moveTo>
                    <a:pt x="77" y="149"/>
                  </a:moveTo>
                  <a:lnTo>
                    <a:pt x="68" y="178"/>
                  </a:lnTo>
                  <a:lnTo>
                    <a:pt x="0" y="159"/>
                  </a:lnTo>
                  <a:lnTo>
                    <a:pt x="19" y="0"/>
                  </a:lnTo>
                  <a:lnTo>
                    <a:pt x="97" y="20"/>
                  </a:lnTo>
                  <a:lnTo>
                    <a:pt x="87" y="40"/>
                  </a:lnTo>
                  <a:lnTo>
                    <a:pt x="48" y="40"/>
                  </a:lnTo>
                  <a:lnTo>
                    <a:pt x="48" y="70"/>
                  </a:lnTo>
                  <a:lnTo>
                    <a:pt x="87" y="80"/>
                  </a:lnTo>
                  <a:lnTo>
                    <a:pt x="77" y="99"/>
                  </a:lnTo>
                  <a:lnTo>
                    <a:pt x="48" y="89"/>
                  </a:lnTo>
                  <a:lnTo>
                    <a:pt x="39" y="149"/>
                  </a:lnTo>
                  <a:lnTo>
                    <a:pt x="77" y="1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1403" y="2394"/>
              <a:ext cx="96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9" y="0"/>
                </a:cxn>
                <a:cxn ang="0">
                  <a:pos x="77" y="0"/>
                </a:cxn>
                <a:cxn ang="0">
                  <a:pos x="96" y="158"/>
                </a:cxn>
                <a:cxn ang="0">
                  <a:pos x="58" y="158"/>
                </a:cxn>
                <a:cxn ang="0">
                  <a:pos x="58" y="119"/>
                </a:cxn>
                <a:cxn ang="0">
                  <a:pos x="38" y="119"/>
                </a:cxn>
                <a:cxn ang="0">
                  <a:pos x="29" y="158"/>
                </a:cxn>
                <a:cxn ang="0">
                  <a:pos x="0" y="158"/>
                </a:cxn>
              </a:cxnLst>
              <a:rect l="0" t="0" r="r" b="b"/>
              <a:pathLst>
                <a:path w="96" h="158">
                  <a:moveTo>
                    <a:pt x="0" y="158"/>
                  </a:moveTo>
                  <a:lnTo>
                    <a:pt x="19" y="0"/>
                  </a:lnTo>
                  <a:lnTo>
                    <a:pt x="77" y="0"/>
                  </a:lnTo>
                  <a:lnTo>
                    <a:pt x="96" y="158"/>
                  </a:lnTo>
                  <a:lnTo>
                    <a:pt x="58" y="158"/>
                  </a:lnTo>
                  <a:lnTo>
                    <a:pt x="58" y="119"/>
                  </a:lnTo>
                  <a:lnTo>
                    <a:pt x="38" y="119"/>
                  </a:lnTo>
                  <a:lnTo>
                    <a:pt x="29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1499" y="2374"/>
              <a:ext cx="136" cy="178"/>
            </a:xfrm>
            <a:custGeom>
              <a:avLst/>
              <a:gdLst/>
              <a:ahLst/>
              <a:cxnLst>
                <a:cxn ang="0">
                  <a:pos x="58" y="89"/>
                </a:cxn>
                <a:cxn ang="0">
                  <a:pos x="68" y="169"/>
                </a:cxn>
                <a:cxn ang="0">
                  <a:pos x="29" y="178"/>
                </a:cxn>
                <a:cxn ang="0">
                  <a:pos x="0" y="20"/>
                </a:cxn>
                <a:cxn ang="0">
                  <a:pos x="39" y="10"/>
                </a:cxn>
                <a:cxn ang="0">
                  <a:pos x="49" y="10"/>
                </a:cxn>
                <a:cxn ang="0">
                  <a:pos x="58" y="0"/>
                </a:cxn>
                <a:cxn ang="0">
                  <a:pos x="78" y="0"/>
                </a:cxn>
                <a:cxn ang="0">
                  <a:pos x="78" y="10"/>
                </a:cxn>
                <a:cxn ang="0">
                  <a:pos x="87" y="10"/>
                </a:cxn>
                <a:cxn ang="0">
                  <a:pos x="97" y="20"/>
                </a:cxn>
                <a:cxn ang="0">
                  <a:pos x="97" y="30"/>
                </a:cxn>
                <a:cxn ang="0">
                  <a:pos x="97" y="40"/>
                </a:cxn>
                <a:cxn ang="0">
                  <a:pos x="97" y="50"/>
                </a:cxn>
                <a:cxn ang="0">
                  <a:pos x="97" y="60"/>
                </a:cxn>
                <a:cxn ang="0">
                  <a:pos x="87" y="70"/>
                </a:cxn>
                <a:cxn ang="0">
                  <a:pos x="78" y="80"/>
                </a:cxn>
                <a:cxn ang="0">
                  <a:pos x="97" y="80"/>
                </a:cxn>
                <a:cxn ang="0">
                  <a:pos x="97" y="80"/>
                </a:cxn>
                <a:cxn ang="0">
                  <a:pos x="107" y="89"/>
                </a:cxn>
                <a:cxn ang="0">
                  <a:pos x="116" y="99"/>
                </a:cxn>
                <a:cxn ang="0">
                  <a:pos x="116" y="129"/>
                </a:cxn>
                <a:cxn ang="0">
                  <a:pos x="126" y="149"/>
                </a:cxn>
                <a:cxn ang="0">
                  <a:pos x="136" y="149"/>
                </a:cxn>
                <a:cxn ang="0">
                  <a:pos x="97" y="159"/>
                </a:cxn>
                <a:cxn ang="0">
                  <a:pos x="87" y="149"/>
                </a:cxn>
                <a:cxn ang="0">
                  <a:pos x="87" y="139"/>
                </a:cxn>
                <a:cxn ang="0">
                  <a:pos x="78" y="109"/>
                </a:cxn>
                <a:cxn ang="0">
                  <a:pos x="78" y="99"/>
                </a:cxn>
                <a:cxn ang="0">
                  <a:pos x="68" y="99"/>
                </a:cxn>
                <a:cxn ang="0">
                  <a:pos x="68" y="89"/>
                </a:cxn>
                <a:cxn ang="0">
                  <a:pos x="58" y="89"/>
                </a:cxn>
              </a:cxnLst>
              <a:rect l="0" t="0" r="r" b="b"/>
              <a:pathLst>
                <a:path w="136" h="178">
                  <a:moveTo>
                    <a:pt x="58" y="89"/>
                  </a:moveTo>
                  <a:lnTo>
                    <a:pt x="68" y="169"/>
                  </a:lnTo>
                  <a:lnTo>
                    <a:pt x="29" y="178"/>
                  </a:lnTo>
                  <a:lnTo>
                    <a:pt x="0" y="2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58" y="0"/>
                  </a:lnTo>
                  <a:lnTo>
                    <a:pt x="78" y="0"/>
                  </a:lnTo>
                  <a:lnTo>
                    <a:pt x="78" y="10"/>
                  </a:lnTo>
                  <a:lnTo>
                    <a:pt x="87" y="10"/>
                  </a:lnTo>
                  <a:lnTo>
                    <a:pt x="97" y="20"/>
                  </a:lnTo>
                  <a:lnTo>
                    <a:pt x="97" y="30"/>
                  </a:lnTo>
                  <a:lnTo>
                    <a:pt x="97" y="40"/>
                  </a:lnTo>
                  <a:lnTo>
                    <a:pt x="97" y="50"/>
                  </a:lnTo>
                  <a:lnTo>
                    <a:pt x="97" y="60"/>
                  </a:lnTo>
                  <a:lnTo>
                    <a:pt x="87" y="70"/>
                  </a:lnTo>
                  <a:lnTo>
                    <a:pt x="78" y="80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107" y="89"/>
                  </a:lnTo>
                  <a:lnTo>
                    <a:pt x="116" y="99"/>
                  </a:lnTo>
                  <a:lnTo>
                    <a:pt x="116" y="129"/>
                  </a:lnTo>
                  <a:lnTo>
                    <a:pt x="126" y="149"/>
                  </a:lnTo>
                  <a:lnTo>
                    <a:pt x="136" y="149"/>
                  </a:lnTo>
                  <a:lnTo>
                    <a:pt x="97" y="159"/>
                  </a:lnTo>
                  <a:lnTo>
                    <a:pt x="87" y="149"/>
                  </a:lnTo>
                  <a:lnTo>
                    <a:pt x="87" y="139"/>
                  </a:lnTo>
                  <a:lnTo>
                    <a:pt x="78" y="109"/>
                  </a:lnTo>
                  <a:lnTo>
                    <a:pt x="78" y="99"/>
                  </a:lnTo>
                  <a:lnTo>
                    <a:pt x="68" y="99"/>
                  </a:lnTo>
                  <a:lnTo>
                    <a:pt x="68" y="89"/>
                  </a:lnTo>
                  <a:lnTo>
                    <a:pt x="58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1606" y="2345"/>
              <a:ext cx="126" cy="168"/>
            </a:xfrm>
            <a:custGeom>
              <a:avLst/>
              <a:gdLst/>
              <a:ahLst/>
              <a:cxnLst>
                <a:cxn ang="0">
                  <a:pos x="87" y="118"/>
                </a:cxn>
                <a:cxn ang="0">
                  <a:pos x="77" y="99"/>
                </a:cxn>
                <a:cxn ang="0">
                  <a:pos x="116" y="79"/>
                </a:cxn>
                <a:cxn ang="0">
                  <a:pos x="116" y="99"/>
                </a:cxn>
                <a:cxn ang="0">
                  <a:pos x="126" y="118"/>
                </a:cxn>
                <a:cxn ang="0">
                  <a:pos x="126" y="138"/>
                </a:cxn>
                <a:cxn ang="0">
                  <a:pos x="116" y="148"/>
                </a:cxn>
                <a:cxn ang="0">
                  <a:pos x="97" y="158"/>
                </a:cxn>
                <a:cxn ang="0">
                  <a:pos x="77" y="168"/>
                </a:cxn>
                <a:cxn ang="0">
                  <a:pos x="58" y="158"/>
                </a:cxn>
                <a:cxn ang="0">
                  <a:pos x="48" y="148"/>
                </a:cxn>
                <a:cxn ang="0">
                  <a:pos x="38" y="138"/>
                </a:cxn>
                <a:cxn ang="0">
                  <a:pos x="9" y="69"/>
                </a:cxn>
                <a:cxn ang="0">
                  <a:pos x="0" y="49"/>
                </a:cxn>
                <a:cxn ang="0">
                  <a:pos x="9" y="29"/>
                </a:cxn>
                <a:cxn ang="0">
                  <a:pos x="9" y="20"/>
                </a:cxn>
                <a:cxn ang="0">
                  <a:pos x="29" y="10"/>
                </a:cxn>
                <a:cxn ang="0">
                  <a:pos x="48" y="0"/>
                </a:cxn>
                <a:cxn ang="0">
                  <a:pos x="67" y="0"/>
                </a:cxn>
                <a:cxn ang="0">
                  <a:pos x="77" y="0"/>
                </a:cxn>
                <a:cxn ang="0">
                  <a:pos x="77" y="10"/>
                </a:cxn>
                <a:cxn ang="0">
                  <a:pos x="87" y="20"/>
                </a:cxn>
                <a:cxn ang="0">
                  <a:pos x="87" y="29"/>
                </a:cxn>
                <a:cxn ang="0">
                  <a:pos x="97" y="39"/>
                </a:cxn>
                <a:cxn ang="0">
                  <a:pos x="58" y="59"/>
                </a:cxn>
                <a:cxn ang="0">
                  <a:pos x="58" y="39"/>
                </a:cxn>
                <a:cxn ang="0">
                  <a:pos x="48" y="29"/>
                </a:cxn>
                <a:cxn ang="0">
                  <a:pos x="38" y="29"/>
                </a:cxn>
                <a:cxn ang="0">
                  <a:pos x="38" y="39"/>
                </a:cxn>
                <a:cxn ang="0">
                  <a:pos x="38" y="49"/>
                </a:cxn>
                <a:cxn ang="0">
                  <a:pos x="67" y="128"/>
                </a:cxn>
                <a:cxn ang="0">
                  <a:pos x="77" y="138"/>
                </a:cxn>
                <a:cxn ang="0">
                  <a:pos x="87" y="138"/>
                </a:cxn>
                <a:cxn ang="0">
                  <a:pos x="87" y="128"/>
                </a:cxn>
                <a:cxn ang="0">
                  <a:pos x="87" y="118"/>
                </a:cxn>
              </a:cxnLst>
              <a:rect l="0" t="0" r="r" b="b"/>
              <a:pathLst>
                <a:path w="126" h="168">
                  <a:moveTo>
                    <a:pt x="87" y="118"/>
                  </a:moveTo>
                  <a:lnTo>
                    <a:pt x="77" y="99"/>
                  </a:lnTo>
                  <a:lnTo>
                    <a:pt x="116" y="79"/>
                  </a:lnTo>
                  <a:lnTo>
                    <a:pt x="116" y="99"/>
                  </a:lnTo>
                  <a:lnTo>
                    <a:pt x="126" y="118"/>
                  </a:lnTo>
                  <a:lnTo>
                    <a:pt x="126" y="138"/>
                  </a:lnTo>
                  <a:lnTo>
                    <a:pt x="116" y="148"/>
                  </a:lnTo>
                  <a:lnTo>
                    <a:pt x="97" y="158"/>
                  </a:lnTo>
                  <a:lnTo>
                    <a:pt x="77" y="168"/>
                  </a:lnTo>
                  <a:lnTo>
                    <a:pt x="58" y="158"/>
                  </a:lnTo>
                  <a:lnTo>
                    <a:pt x="48" y="148"/>
                  </a:lnTo>
                  <a:lnTo>
                    <a:pt x="38" y="138"/>
                  </a:lnTo>
                  <a:lnTo>
                    <a:pt x="9" y="69"/>
                  </a:lnTo>
                  <a:lnTo>
                    <a:pt x="0" y="49"/>
                  </a:lnTo>
                  <a:lnTo>
                    <a:pt x="9" y="29"/>
                  </a:lnTo>
                  <a:lnTo>
                    <a:pt x="9" y="20"/>
                  </a:lnTo>
                  <a:lnTo>
                    <a:pt x="29" y="10"/>
                  </a:lnTo>
                  <a:lnTo>
                    <a:pt x="48" y="0"/>
                  </a:lnTo>
                  <a:lnTo>
                    <a:pt x="67" y="0"/>
                  </a:lnTo>
                  <a:lnTo>
                    <a:pt x="77" y="0"/>
                  </a:lnTo>
                  <a:lnTo>
                    <a:pt x="77" y="10"/>
                  </a:lnTo>
                  <a:lnTo>
                    <a:pt x="87" y="20"/>
                  </a:lnTo>
                  <a:lnTo>
                    <a:pt x="87" y="29"/>
                  </a:lnTo>
                  <a:lnTo>
                    <a:pt x="97" y="39"/>
                  </a:lnTo>
                  <a:lnTo>
                    <a:pt x="58" y="59"/>
                  </a:lnTo>
                  <a:lnTo>
                    <a:pt x="58" y="39"/>
                  </a:lnTo>
                  <a:lnTo>
                    <a:pt x="48" y="29"/>
                  </a:lnTo>
                  <a:lnTo>
                    <a:pt x="38" y="29"/>
                  </a:lnTo>
                  <a:lnTo>
                    <a:pt x="38" y="39"/>
                  </a:lnTo>
                  <a:lnTo>
                    <a:pt x="38" y="49"/>
                  </a:lnTo>
                  <a:lnTo>
                    <a:pt x="67" y="128"/>
                  </a:lnTo>
                  <a:lnTo>
                    <a:pt x="77" y="138"/>
                  </a:lnTo>
                  <a:lnTo>
                    <a:pt x="87" y="138"/>
                  </a:lnTo>
                  <a:lnTo>
                    <a:pt x="87" y="128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683" y="2275"/>
              <a:ext cx="165" cy="188"/>
            </a:xfrm>
            <a:custGeom>
              <a:avLst/>
              <a:gdLst/>
              <a:ahLst/>
              <a:cxnLst>
                <a:cxn ang="0">
                  <a:pos x="78" y="109"/>
                </a:cxn>
                <a:cxn ang="0">
                  <a:pos x="116" y="169"/>
                </a:cxn>
                <a:cxn ang="0">
                  <a:pos x="87" y="188"/>
                </a:cxn>
                <a:cxn ang="0">
                  <a:pos x="0" y="60"/>
                </a:cxn>
                <a:cxn ang="0">
                  <a:pos x="29" y="40"/>
                </a:cxn>
                <a:cxn ang="0">
                  <a:pos x="58" y="90"/>
                </a:cxn>
                <a:cxn ang="0">
                  <a:pos x="78" y="80"/>
                </a:cxn>
                <a:cxn ang="0">
                  <a:pos x="49" y="30"/>
                </a:cxn>
                <a:cxn ang="0">
                  <a:pos x="78" y="0"/>
                </a:cxn>
                <a:cxn ang="0">
                  <a:pos x="165" y="139"/>
                </a:cxn>
                <a:cxn ang="0">
                  <a:pos x="136" y="159"/>
                </a:cxn>
                <a:cxn ang="0">
                  <a:pos x="87" y="99"/>
                </a:cxn>
                <a:cxn ang="0">
                  <a:pos x="78" y="109"/>
                </a:cxn>
              </a:cxnLst>
              <a:rect l="0" t="0" r="r" b="b"/>
              <a:pathLst>
                <a:path w="165" h="188">
                  <a:moveTo>
                    <a:pt x="78" y="109"/>
                  </a:moveTo>
                  <a:lnTo>
                    <a:pt x="116" y="169"/>
                  </a:lnTo>
                  <a:lnTo>
                    <a:pt x="87" y="188"/>
                  </a:lnTo>
                  <a:lnTo>
                    <a:pt x="0" y="60"/>
                  </a:lnTo>
                  <a:lnTo>
                    <a:pt x="29" y="40"/>
                  </a:lnTo>
                  <a:lnTo>
                    <a:pt x="58" y="90"/>
                  </a:lnTo>
                  <a:lnTo>
                    <a:pt x="78" y="80"/>
                  </a:lnTo>
                  <a:lnTo>
                    <a:pt x="49" y="30"/>
                  </a:lnTo>
                  <a:lnTo>
                    <a:pt x="78" y="0"/>
                  </a:lnTo>
                  <a:lnTo>
                    <a:pt x="165" y="139"/>
                  </a:lnTo>
                  <a:lnTo>
                    <a:pt x="136" y="159"/>
                  </a:lnTo>
                  <a:lnTo>
                    <a:pt x="87" y="99"/>
                  </a:lnTo>
                  <a:lnTo>
                    <a:pt x="78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828" y="2186"/>
              <a:ext cx="155" cy="139"/>
            </a:xfrm>
            <a:custGeom>
              <a:avLst/>
              <a:gdLst/>
              <a:ahLst/>
              <a:cxnLst>
                <a:cxn ang="0">
                  <a:pos x="78" y="10"/>
                </a:cxn>
                <a:cxn ang="0">
                  <a:pos x="136" y="50"/>
                </a:cxn>
                <a:cxn ang="0">
                  <a:pos x="145" y="60"/>
                </a:cxn>
                <a:cxn ang="0">
                  <a:pos x="145" y="70"/>
                </a:cxn>
                <a:cxn ang="0">
                  <a:pos x="155" y="80"/>
                </a:cxn>
                <a:cxn ang="0">
                  <a:pos x="155" y="89"/>
                </a:cxn>
                <a:cxn ang="0">
                  <a:pos x="155" y="89"/>
                </a:cxn>
                <a:cxn ang="0">
                  <a:pos x="155" y="99"/>
                </a:cxn>
                <a:cxn ang="0">
                  <a:pos x="145" y="109"/>
                </a:cxn>
                <a:cxn ang="0">
                  <a:pos x="145" y="119"/>
                </a:cxn>
                <a:cxn ang="0">
                  <a:pos x="136" y="129"/>
                </a:cxn>
                <a:cxn ang="0">
                  <a:pos x="126" y="139"/>
                </a:cxn>
                <a:cxn ang="0">
                  <a:pos x="126" y="139"/>
                </a:cxn>
                <a:cxn ang="0">
                  <a:pos x="116" y="139"/>
                </a:cxn>
                <a:cxn ang="0">
                  <a:pos x="107" y="139"/>
                </a:cxn>
                <a:cxn ang="0">
                  <a:pos x="97" y="139"/>
                </a:cxn>
                <a:cxn ang="0">
                  <a:pos x="87" y="139"/>
                </a:cxn>
                <a:cxn ang="0">
                  <a:pos x="78" y="129"/>
                </a:cxn>
                <a:cxn ang="0">
                  <a:pos x="29" y="89"/>
                </a:cxn>
                <a:cxn ang="0">
                  <a:pos x="20" y="80"/>
                </a:cxn>
                <a:cxn ang="0">
                  <a:pos x="10" y="70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40"/>
                </a:cxn>
                <a:cxn ang="0">
                  <a:pos x="20" y="20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0"/>
                </a:cxn>
                <a:cxn ang="0">
                  <a:pos x="58" y="0"/>
                </a:cxn>
                <a:cxn ang="0">
                  <a:pos x="68" y="0"/>
                </a:cxn>
                <a:cxn ang="0">
                  <a:pos x="78" y="10"/>
                </a:cxn>
              </a:cxnLst>
              <a:rect l="0" t="0" r="r" b="b"/>
              <a:pathLst>
                <a:path w="155" h="139">
                  <a:moveTo>
                    <a:pt x="78" y="10"/>
                  </a:moveTo>
                  <a:lnTo>
                    <a:pt x="136" y="50"/>
                  </a:lnTo>
                  <a:lnTo>
                    <a:pt x="145" y="60"/>
                  </a:lnTo>
                  <a:lnTo>
                    <a:pt x="145" y="70"/>
                  </a:lnTo>
                  <a:lnTo>
                    <a:pt x="155" y="80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99"/>
                  </a:lnTo>
                  <a:lnTo>
                    <a:pt x="145" y="109"/>
                  </a:lnTo>
                  <a:lnTo>
                    <a:pt x="145" y="119"/>
                  </a:lnTo>
                  <a:lnTo>
                    <a:pt x="136" y="129"/>
                  </a:lnTo>
                  <a:lnTo>
                    <a:pt x="126" y="139"/>
                  </a:lnTo>
                  <a:lnTo>
                    <a:pt x="126" y="139"/>
                  </a:lnTo>
                  <a:lnTo>
                    <a:pt x="116" y="139"/>
                  </a:lnTo>
                  <a:lnTo>
                    <a:pt x="107" y="139"/>
                  </a:lnTo>
                  <a:lnTo>
                    <a:pt x="97" y="139"/>
                  </a:lnTo>
                  <a:lnTo>
                    <a:pt x="87" y="139"/>
                  </a:lnTo>
                  <a:lnTo>
                    <a:pt x="78" y="129"/>
                  </a:lnTo>
                  <a:lnTo>
                    <a:pt x="29" y="89"/>
                  </a:lnTo>
                  <a:lnTo>
                    <a:pt x="20" y="80"/>
                  </a:lnTo>
                  <a:lnTo>
                    <a:pt x="10" y="7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0" y="2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886" y="2097"/>
              <a:ext cx="155" cy="149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155" y="109"/>
                </a:cxn>
                <a:cxn ang="0">
                  <a:pos x="136" y="149"/>
                </a:cxn>
                <a:cxn ang="0">
                  <a:pos x="0" y="70"/>
                </a:cxn>
                <a:cxn ang="0">
                  <a:pos x="29" y="0"/>
                </a:cxn>
                <a:cxn ang="0">
                  <a:pos x="58" y="20"/>
                </a:cxn>
                <a:cxn ang="0">
                  <a:pos x="29" y="50"/>
                </a:cxn>
                <a:cxn ang="0">
                  <a:pos x="68" y="70"/>
                </a:cxn>
                <a:cxn ang="0">
                  <a:pos x="87" y="30"/>
                </a:cxn>
                <a:cxn ang="0">
                  <a:pos x="107" y="40"/>
                </a:cxn>
                <a:cxn ang="0">
                  <a:pos x="87" y="80"/>
                </a:cxn>
              </a:cxnLst>
              <a:rect l="0" t="0" r="r" b="b"/>
              <a:pathLst>
                <a:path w="155" h="149">
                  <a:moveTo>
                    <a:pt x="87" y="80"/>
                  </a:moveTo>
                  <a:lnTo>
                    <a:pt x="155" y="109"/>
                  </a:lnTo>
                  <a:lnTo>
                    <a:pt x="136" y="149"/>
                  </a:lnTo>
                  <a:lnTo>
                    <a:pt x="0" y="70"/>
                  </a:lnTo>
                  <a:lnTo>
                    <a:pt x="29" y="0"/>
                  </a:lnTo>
                  <a:lnTo>
                    <a:pt x="58" y="20"/>
                  </a:lnTo>
                  <a:lnTo>
                    <a:pt x="29" y="50"/>
                  </a:lnTo>
                  <a:lnTo>
                    <a:pt x="68" y="70"/>
                  </a:lnTo>
                  <a:lnTo>
                    <a:pt x="87" y="30"/>
                  </a:lnTo>
                  <a:lnTo>
                    <a:pt x="107" y="40"/>
                  </a:lnTo>
                  <a:lnTo>
                    <a:pt x="87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925" y="2018"/>
              <a:ext cx="155" cy="129"/>
            </a:xfrm>
            <a:custGeom>
              <a:avLst/>
              <a:gdLst/>
              <a:ahLst/>
              <a:cxnLst>
                <a:cxn ang="0">
                  <a:pos x="87" y="60"/>
                </a:cxn>
                <a:cxn ang="0">
                  <a:pos x="155" y="89"/>
                </a:cxn>
                <a:cxn ang="0">
                  <a:pos x="145" y="129"/>
                </a:cxn>
                <a:cxn ang="0">
                  <a:pos x="0" y="79"/>
                </a:cxn>
                <a:cxn ang="0">
                  <a:pos x="19" y="0"/>
                </a:cxn>
                <a:cxn ang="0">
                  <a:pos x="48" y="10"/>
                </a:cxn>
                <a:cxn ang="0">
                  <a:pos x="29" y="50"/>
                </a:cxn>
                <a:cxn ang="0">
                  <a:pos x="68" y="60"/>
                </a:cxn>
                <a:cxn ang="0">
                  <a:pos x="77" y="20"/>
                </a:cxn>
                <a:cxn ang="0">
                  <a:pos x="97" y="30"/>
                </a:cxn>
                <a:cxn ang="0">
                  <a:pos x="87" y="60"/>
                </a:cxn>
              </a:cxnLst>
              <a:rect l="0" t="0" r="r" b="b"/>
              <a:pathLst>
                <a:path w="155" h="129">
                  <a:moveTo>
                    <a:pt x="87" y="60"/>
                  </a:moveTo>
                  <a:lnTo>
                    <a:pt x="155" y="89"/>
                  </a:lnTo>
                  <a:lnTo>
                    <a:pt x="145" y="129"/>
                  </a:lnTo>
                  <a:lnTo>
                    <a:pt x="0" y="79"/>
                  </a:lnTo>
                  <a:lnTo>
                    <a:pt x="19" y="0"/>
                  </a:lnTo>
                  <a:lnTo>
                    <a:pt x="48" y="10"/>
                  </a:lnTo>
                  <a:lnTo>
                    <a:pt x="29" y="50"/>
                  </a:lnTo>
                  <a:lnTo>
                    <a:pt x="68" y="60"/>
                  </a:lnTo>
                  <a:lnTo>
                    <a:pt x="77" y="20"/>
                  </a:lnTo>
                  <a:lnTo>
                    <a:pt x="97" y="30"/>
                  </a:lnTo>
                  <a:lnTo>
                    <a:pt x="87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954" y="1969"/>
              <a:ext cx="155" cy="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5" y="39"/>
                </a:cxn>
                <a:cxn ang="0">
                  <a:pos x="145" y="79"/>
                </a:cxn>
                <a:cxn ang="0">
                  <a:pos x="0" y="39"/>
                </a:cxn>
                <a:cxn ang="0">
                  <a:pos x="0" y="0"/>
                </a:cxn>
              </a:cxnLst>
              <a:rect l="0" t="0" r="r" b="b"/>
              <a:pathLst>
                <a:path w="155" h="79">
                  <a:moveTo>
                    <a:pt x="0" y="0"/>
                  </a:moveTo>
                  <a:lnTo>
                    <a:pt x="155" y="39"/>
                  </a:lnTo>
                  <a:lnTo>
                    <a:pt x="145" y="79"/>
                  </a:lnTo>
                  <a:lnTo>
                    <a:pt x="0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964" y="1870"/>
              <a:ext cx="164" cy="109"/>
            </a:xfrm>
            <a:custGeom>
              <a:avLst/>
              <a:gdLst/>
              <a:ahLst/>
              <a:cxnLst>
                <a:cxn ang="0">
                  <a:pos x="125" y="59"/>
                </a:cxn>
                <a:cxn ang="0">
                  <a:pos x="106" y="49"/>
                </a:cxn>
                <a:cxn ang="0">
                  <a:pos x="106" y="10"/>
                </a:cxn>
                <a:cxn ang="0">
                  <a:pos x="125" y="20"/>
                </a:cxn>
                <a:cxn ang="0">
                  <a:pos x="145" y="20"/>
                </a:cxn>
                <a:cxn ang="0">
                  <a:pos x="154" y="39"/>
                </a:cxn>
                <a:cxn ang="0">
                  <a:pos x="164" y="49"/>
                </a:cxn>
                <a:cxn ang="0">
                  <a:pos x="164" y="69"/>
                </a:cxn>
                <a:cxn ang="0">
                  <a:pos x="154" y="89"/>
                </a:cxn>
                <a:cxn ang="0">
                  <a:pos x="145" y="109"/>
                </a:cxn>
                <a:cxn ang="0">
                  <a:pos x="125" y="109"/>
                </a:cxn>
                <a:cxn ang="0">
                  <a:pos x="106" y="109"/>
                </a:cxn>
                <a:cxn ang="0">
                  <a:pos x="38" y="89"/>
                </a:cxn>
                <a:cxn ang="0">
                  <a:pos x="19" y="89"/>
                </a:cxn>
                <a:cxn ang="0">
                  <a:pos x="9" y="79"/>
                </a:cxn>
                <a:cxn ang="0">
                  <a:pos x="0" y="59"/>
                </a:cxn>
                <a:cxn ang="0">
                  <a:pos x="0" y="39"/>
                </a:cxn>
                <a:cxn ang="0">
                  <a:pos x="9" y="20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58" y="0"/>
                </a:cxn>
                <a:cxn ang="0">
                  <a:pos x="67" y="0"/>
                </a:cxn>
                <a:cxn ang="0">
                  <a:pos x="67" y="39"/>
                </a:cxn>
                <a:cxn ang="0">
                  <a:pos x="38" y="39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9" y="49"/>
                </a:cxn>
                <a:cxn ang="0">
                  <a:pos x="38" y="59"/>
                </a:cxn>
                <a:cxn ang="0">
                  <a:pos x="125" y="69"/>
                </a:cxn>
                <a:cxn ang="0">
                  <a:pos x="135" y="69"/>
                </a:cxn>
                <a:cxn ang="0">
                  <a:pos x="135" y="69"/>
                </a:cxn>
                <a:cxn ang="0">
                  <a:pos x="135" y="59"/>
                </a:cxn>
                <a:cxn ang="0">
                  <a:pos x="125" y="59"/>
                </a:cxn>
              </a:cxnLst>
              <a:rect l="0" t="0" r="r" b="b"/>
              <a:pathLst>
                <a:path w="164" h="109">
                  <a:moveTo>
                    <a:pt x="125" y="59"/>
                  </a:moveTo>
                  <a:lnTo>
                    <a:pt x="106" y="49"/>
                  </a:lnTo>
                  <a:lnTo>
                    <a:pt x="106" y="10"/>
                  </a:lnTo>
                  <a:lnTo>
                    <a:pt x="125" y="20"/>
                  </a:lnTo>
                  <a:lnTo>
                    <a:pt x="145" y="20"/>
                  </a:lnTo>
                  <a:lnTo>
                    <a:pt x="154" y="39"/>
                  </a:lnTo>
                  <a:lnTo>
                    <a:pt x="164" y="49"/>
                  </a:lnTo>
                  <a:lnTo>
                    <a:pt x="164" y="69"/>
                  </a:lnTo>
                  <a:lnTo>
                    <a:pt x="154" y="89"/>
                  </a:lnTo>
                  <a:lnTo>
                    <a:pt x="145" y="109"/>
                  </a:lnTo>
                  <a:lnTo>
                    <a:pt x="125" y="109"/>
                  </a:lnTo>
                  <a:lnTo>
                    <a:pt x="106" y="109"/>
                  </a:lnTo>
                  <a:lnTo>
                    <a:pt x="38" y="89"/>
                  </a:lnTo>
                  <a:lnTo>
                    <a:pt x="19" y="89"/>
                  </a:lnTo>
                  <a:lnTo>
                    <a:pt x="9" y="79"/>
                  </a:lnTo>
                  <a:lnTo>
                    <a:pt x="0" y="59"/>
                  </a:lnTo>
                  <a:lnTo>
                    <a:pt x="0" y="39"/>
                  </a:lnTo>
                  <a:lnTo>
                    <a:pt x="9" y="2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67" y="39"/>
                  </a:lnTo>
                  <a:lnTo>
                    <a:pt x="3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9"/>
                  </a:lnTo>
                  <a:lnTo>
                    <a:pt x="38" y="59"/>
                  </a:lnTo>
                  <a:lnTo>
                    <a:pt x="125" y="69"/>
                  </a:lnTo>
                  <a:lnTo>
                    <a:pt x="135" y="69"/>
                  </a:lnTo>
                  <a:lnTo>
                    <a:pt x="135" y="69"/>
                  </a:lnTo>
                  <a:lnTo>
                    <a:pt x="135" y="59"/>
                  </a:lnTo>
                  <a:lnTo>
                    <a:pt x="125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993" y="1761"/>
              <a:ext cx="164" cy="129"/>
            </a:xfrm>
            <a:custGeom>
              <a:avLst/>
              <a:gdLst/>
              <a:ahLst/>
              <a:cxnLst>
                <a:cxn ang="0">
                  <a:pos x="145" y="40"/>
                </a:cxn>
                <a:cxn ang="0">
                  <a:pos x="164" y="49"/>
                </a:cxn>
                <a:cxn ang="0">
                  <a:pos x="145" y="129"/>
                </a:cxn>
                <a:cxn ang="0">
                  <a:pos x="0" y="69"/>
                </a:cxn>
                <a:cxn ang="0">
                  <a:pos x="19" y="0"/>
                </a:cxn>
                <a:cxn ang="0">
                  <a:pos x="48" y="0"/>
                </a:cxn>
                <a:cxn ang="0">
                  <a:pos x="29" y="40"/>
                </a:cxn>
                <a:cxn ang="0">
                  <a:pos x="67" y="59"/>
                </a:cxn>
                <a:cxn ang="0">
                  <a:pos x="77" y="20"/>
                </a:cxn>
                <a:cxn ang="0">
                  <a:pos x="96" y="30"/>
                </a:cxn>
                <a:cxn ang="0">
                  <a:pos x="87" y="59"/>
                </a:cxn>
                <a:cxn ang="0">
                  <a:pos x="135" y="79"/>
                </a:cxn>
                <a:cxn ang="0">
                  <a:pos x="145" y="40"/>
                </a:cxn>
              </a:cxnLst>
              <a:rect l="0" t="0" r="r" b="b"/>
              <a:pathLst>
                <a:path w="164" h="129">
                  <a:moveTo>
                    <a:pt x="145" y="40"/>
                  </a:moveTo>
                  <a:lnTo>
                    <a:pt x="164" y="49"/>
                  </a:lnTo>
                  <a:lnTo>
                    <a:pt x="145" y="129"/>
                  </a:lnTo>
                  <a:lnTo>
                    <a:pt x="0" y="69"/>
                  </a:lnTo>
                  <a:lnTo>
                    <a:pt x="19" y="0"/>
                  </a:lnTo>
                  <a:lnTo>
                    <a:pt x="48" y="0"/>
                  </a:lnTo>
                  <a:lnTo>
                    <a:pt x="29" y="40"/>
                  </a:lnTo>
                  <a:lnTo>
                    <a:pt x="67" y="59"/>
                  </a:lnTo>
                  <a:lnTo>
                    <a:pt x="77" y="20"/>
                  </a:lnTo>
                  <a:lnTo>
                    <a:pt x="96" y="30"/>
                  </a:lnTo>
                  <a:lnTo>
                    <a:pt x="87" y="59"/>
                  </a:lnTo>
                  <a:lnTo>
                    <a:pt x="135" y="79"/>
                  </a:lnTo>
                  <a:lnTo>
                    <a:pt x="14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822" y="1810"/>
              <a:ext cx="68" cy="3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30"/>
                </a:cxn>
                <a:cxn ang="0">
                  <a:pos x="68" y="0"/>
                </a:cxn>
                <a:cxn ang="0">
                  <a:pos x="0" y="20"/>
                </a:cxn>
              </a:cxnLst>
              <a:rect l="0" t="0" r="r" b="b"/>
              <a:pathLst>
                <a:path w="68" h="30">
                  <a:moveTo>
                    <a:pt x="0" y="20"/>
                  </a:moveTo>
                  <a:lnTo>
                    <a:pt x="0" y="30"/>
                  </a:lnTo>
                  <a:lnTo>
                    <a:pt x="6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871" y="1919"/>
              <a:ext cx="48" cy="3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0"/>
                </a:cxn>
                <a:cxn ang="0">
                  <a:pos x="9" y="20"/>
                </a:cxn>
                <a:cxn ang="0">
                  <a:pos x="9" y="30"/>
                </a:cxn>
                <a:cxn ang="0">
                  <a:pos x="19" y="30"/>
                </a:cxn>
                <a:cxn ang="0">
                  <a:pos x="29" y="30"/>
                </a:cxn>
                <a:cxn ang="0">
                  <a:pos x="38" y="20"/>
                </a:cxn>
                <a:cxn ang="0">
                  <a:pos x="38" y="20"/>
                </a:cxn>
                <a:cxn ang="0">
                  <a:pos x="48" y="10"/>
                </a:cxn>
                <a:cxn ang="0">
                  <a:pos x="48" y="0"/>
                </a:cxn>
              </a:cxnLst>
              <a:rect l="0" t="0" r="r" b="b"/>
              <a:pathLst>
                <a:path w="48" h="30">
                  <a:moveTo>
                    <a:pt x="48" y="0"/>
                  </a:moveTo>
                  <a:lnTo>
                    <a:pt x="0" y="10"/>
                  </a:lnTo>
                  <a:lnTo>
                    <a:pt x="9" y="20"/>
                  </a:lnTo>
                  <a:lnTo>
                    <a:pt x="9" y="30"/>
                  </a:lnTo>
                  <a:lnTo>
                    <a:pt x="19" y="30"/>
                  </a:lnTo>
                  <a:lnTo>
                    <a:pt x="29" y="3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8" y="1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083" y="2275"/>
              <a:ext cx="39" cy="4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40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20" y="40"/>
                </a:cxn>
                <a:cxn ang="0">
                  <a:pos x="29" y="30"/>
                </a:cxn>
                <a:cxn ang="0">
                  <a:pos x="39" y="20"/>
                </a:cxn>
                <a:cxn ang="0">
                  <a:pos x="39" y="20"/>
                </a:cxn>
                <a:cxn ang="0">
                  <a:pos x="39" y="10"/>
                </a:cxn>
                <a:cxn ang="0">
                  <a:pos x="29" y="0"/>
                </a:cxn>
              </a:cxnLst>
              <a:rect l="0" t="0" r="r" b="b"/>
              <a:pathLst>
                <a:path w="39" h="40">
                  <a:moveTo>
                    <a:pt x="29" y="0"/>
                  </a:moveTo>
                  <a:lnTo>
                    <a:pt x="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20" y="40"/>
                  </a:lnTo>
                  <a:lnTo>
                    <a:pt x="29" y="3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441" y="2414"/>
              <a:ext cx="10" cy="7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10" y="79"/>
                </a:cxn>
                <a:cxn ang="0">
                  <a:pos x="0" y="0"/>
                </a:cxn>
                <a:cxn ang="0">
                  <a:pos x="0" y="79"/>
                </a:cxn>
              </a:cxnLst>
              <a:rect l="0" t="0" r="r" b="b"/>
              <a:pathLst>
                <a:path w="10" h="79">
                  <a:moveTo>
                    <a:pt x="0" y="79"/>
                  </a:moveTo>
                  <a:lnTo>
                    <a:pt x="10" y="79"/>
                  </a:lnTo>
                  <a:lnTo>
                    <a:pt x="0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1538" y="2404"/>
              <a:ext cx="2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50"/>
                </a:cxn>
                <a:cxn ang="0">
                  <a:pos x="19" y="40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29" y="2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29" h="50">
                  <a:moveTo>
                    <a:pt x="0" y="0"/>
                  </a:moveTo>
                  <a:lnTo>
                    <a:pt x="10" y="50"/>
                  </a:lnTo>
                  <a:lnTo>
                    <a:pt x="19" y="4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2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1857" y="2216"/>
              <a:ext cx="97" cy="79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78" y="69"/>
                </a:cxn>
                <a:cxn ang="0">
                  <a:pos x="87" y="79"/>
                </a:cxn>
                <a:cxn ang="0">
                  <a:pos x="97" y="69"/>
                </a:cxn>
                <a:cxn ang="0">
                  <a:pos x="97" y="69"/>
                </a:cxn>
                <a:cxn ang="0">
                  <a:pos x="87" y="59"/>
                </a:cxn>
                <a:cxn ang="0">
                  <a:pos x="20" y="10"/>
                </a:cxn>
                <a:cxn ang="0">
                  <a:pos x="10" y="0"/>
                </a:cxn>
                <a:cxn ang="0">
                  <a:pos x="10" y="10"/>
                </a:cxn>
                <a:cxn ang="0">
                  <a:pos x="0" y="10"/>
                </a:cxn>
                <a:cxn ang="0">
                  <a:pos x="10" y="20"/>
                </a:cxn>
              </a:cxnLst>
              <a:rect l="0" t="0" r="r" b="b"/>
              <a:pathLst>
                <a:path w="97" h="79">
                  <a:moveTo>
                    <a:pt x="10" y="20"/>
                  </a:moveTo>
                  <a:lnTo>
                    <a:pt x="78" y="69"/>
                  </a:lnTo>
                  <a:lnTo>
                    <a:pt x="87" y="7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87" y="59"/>
                  </a:lnTo>
                  <a:lnTo>
                    <a:pt x="20" y="1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0" y="1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000000"/>
                </a:solidFill>
              </a:endParaRPr>
            </a:p>
          </p:txBody>
        </p:sp>
      </p:grpSp>
      <p:pic>
        <p:nvPicPr>
          <p:cNvPr id="123" name="Picture 10" descr="IARPA_RGB_NoTa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9915" y="89600"/>
            <a:ext cx="359899" cy="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29" y="1180190"/>
            <a:ext cx="600087" cy="27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AutoShape 2" descr="Image result for lincoln lab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900" y="6210520"/>
            <a:ext cx="497942" cy="4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1976</TotalTime>
  <Words>590</Words>
  <Application>Microsoft Office PowerPoint</Application>
  <PresentationFormat>On-screen Show (4:3)</PresentationFormat>
  <Paragraphs>165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Cambria Math</vt:lpstr>
      <vt:lpstr>Gill Sans</vt:lpstr>
      <vt:lpstr>Times New Roman</vt:lpstr>
      <vt:lpstr>Office Theme</vt:lpstr>
      <vt:lpstr>1_Office Theme</vt:lpstr>
      <vt:lpstr>PowerPoint Presentation</vt:lpstr>
      <vt:lpstr>THE HARDWARE…</vt:lpstr>
      <vt:lpstr>MODELING CORRELATED MATERIALS</vt:lpstr>
      <vt:lpstr>MEASURING CORRELATION FUNCTIONS</vt:lpstr>
      <vt:lpstr>THE HAMILTONIAN LANDSCAPE</vt:lpstr>
      <vt:lpstr>PowerPoint Presentation</vt:lpstr>
      <vt:lpstr>WEAK MEASUREMENTS: REAL-TIME QUANTUM TRACKING</vt:lpstr>
      <vt:lpstr>A SUPERCONDUCTING QUBIT TRIMER</vt:lpstr>
      <vt:lpstr>PowerPoint Presentation</vt:lpstr>
      <vt:lpstr>PowerPoint Presentation</vt:lpstr>
      <vt:lpstr>PowerPoint Presentation</vt:lpstr>
      <vt:lpstr>QUESTIONS OF INTEREST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irfan siddiqi</dc:creator>
  <cp:lastModifiedBy>irfan siddiqi</cp:lastModifiedBy>
  <cp:revision>102</cp:revision>
  <dcterms:created xsi:type="dcterms:W3CDTF">2015-01-09T16:42:40Z</dcterms:created>
  <dcterms:modified xsi:type="dcterms:W3CDTF">2015-02-17T19:37:13Z</dcterms:modified>
</cp:coreProperties>
</file>